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7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78" r:id="rId15"/>
    <p:sldId id="269" r:id="rId16"/>
    <p:sldId id="270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472"/>
    <a:srgbClr val="692AA2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84" d="100"/>
          <a:sy n="84" d="100"/>
        </p:scale>
        <p:origin x="-1518" y="-90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6DC6B-7110-4EC1-97DA-1EA8B73209A6}" type="doc">
      <dgm:prSet loTypeId="urn:microsoft.com/office/officeart/2009/layout/ReverseList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6383B0F-F23B-4457-8F25-8231F0391B15}">
      <dgm:prSet phldrT="[文本]" custT="1"/>
      <dgm:spPr/>
      <dgm:t>
        <a:bodyPr/>
        <a:lstStyle/>
        <a:p>
          <a:r>
            <a:rPr lang="zh-CN" sz="2800" b="1" dirty="0" smtClean="0"/>
            <a:t>制度内的平均</a:t>
          </a:r>
          <a:r>
            <a:rPr lang="en-US" altLang="zh-CN" sz="2800" b="1" dirty="0" smtClean="0"/>
            <a:t>  </a:t>
          </a:r>
          <a:r>
            <a:rPr lang="zh-CN" sz="2800" b="1" dirty="0" smtClean="0"/>
            <a:t>主</a:t>
          </a:r>
          <a:r>
            <a:rPr lang="en-US" altLang="zh-CN" sz="2800" b="1" dirty="0" smtClean="0"/>
            <a:t>   </a:t>
          </a:r>
          <a:r>
            <a:rPr lang="zh-CN" sz="2800" b="1" dirty="0" smtClean="0"/>
            <a:t>义</a:t>
          </a:r>
          <a:endParaRPr lang="zh-CN" altLang="en-US" sz="2800" dirty="0"/>
        </a:p>
      </dgm:t>
    </dgm:pt>
    <dgm:pt modelId="{BC98DB8A-B110-48C8-9D90-8C8581EFB1B8}" type="parTrans" cxnId="{0C7B9F6D-183D-4E70-92D8-F2C7ADDBF4D5}">
      <dgm:prSet/>
      <dgm:spPr/>
      <dgm:t>
        <a:bodyPr/>
        <a:lstStyle/>
        <a:p>
          <a:endParaRPr lang="zh-CN" altLang="en-US"/>
        </a:p>
      </dgm:t>
    </dgm:pt>
    <dgm:pt modelId="{5520E151-1D79-40F5-B6F6-B0D8421ACBF9}" type="sibTrans" cxnId="{0C7B9F6D-183D-4E70-92D8-F2C7ADDBF4D5}">
      <dgm:prSet/>
      <dgm:spPr/>
      <dgm:t>
        <a:bodyPr/>
        <a:lstStyle/>
        <a:p>
          <a:endParaRPr lang="zh-CN" altLang="en-US"/>
        </a:p>
      </dgm:t>
    </dgm:pt>
    <dgm:pt modelId="{F3650FF4-D77D-45F3-A659-02A2436AE15F}">
      <dgm:prSet phldrT="[文本]" custT="1"/>
      <dgm:spPr/>
      <dgm:t>
        <a:bodyPr/>
        <a:lstStyle/>
        <a:p>
          <a:r>
            <a:rPr lang="zh-CN" altLang="en-US" sz="3200" b="1" dirty="0" smtClean="0"/>
            <a:t>制度内的收入差距过大</a:t>
          </a:r>
          <a:endParaRPr lang="zh-CN" altLang="en-US" sz="3200" dirty="0"/>
        </a:p>
      </dgm:t>
    </dgm:pt>
    <dgm:pt modelId="{6B937274-6FF5-4024-B03D-B1553F8B656D}" type="parTrans" cxnId="{2B3998FE-9C08-4FEB-8E9E-03288B6337AA}">
      <dgm:prSet/>
      <dgm:spPr/>
      <dgm:t>
        <a:bodyPr/>
        <a:lstStyle/>
        <a:p>
          <a:endParaRPr lang="zh-CN" altLang="en-US"/>
        </a:p>
      </dgm:t>
    </dgm:pt>
    <dgm:pt modelId="{DA95C92A-F58B-4B61-9F41-C10BFEF07AFC}" type="sibTrans" cxnId="{2B3998FE-9C08-4FEB-8E9E-03288B6337AA}">
      <dgm:prSet/>
      <dgm:spPr/>
      <dgm:t>
        <a:bodyPr/>
        <a:lstStyle/>
        <a:p>
          <a:endParaRPr lang="zh-CN" altLang="en-US"/>
        </a:p>
      </dgm:t>
    </dgm:pt>
    <dgm:pt modelId="{33EF9FD2-C905-4B94-BDE4-CFCCF3EB3906}" type="pres">
      <dgm:prSet presAssocID="{F996DC6B-7110-4EC1-97DA-1EA8B73209A6}" presName="Name0" presStyleCnt="0">
        <dgm:presLayoutVars>
          <dgm:chMax val="2"/>
          <dgm:chPref val="2"/>
          <dgm:animLvl val="lvl"/>
        </dgm:presLayoutVars>
      </dgm:prSet>
      <dgm:spPr/>
    </dgm:pt>
    <dgm:pt modelId="{B4EBF12A-6B0B-42CC-A63F-979A234090E8}" type="pres">
      <dgm:prSet presAssocID="{F996DC6B-7110-4EC1-97DA-1EA8B73209A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B0474D-3E7C-4CB9-8080-38AD2A28F9BF}" type="pres">
      <dgm:prSet presAssocID="{F996DC6B-7110-4EC1-97DA-1EA8B73209A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zh-CN" altLang="en-US"/>
        </a:p>
      </dgm:t>
    </dgm:pt>
    <dgm:pt modelId="{49047010-E4F3-47AA-AA6D-3DC891C54491}" type="pres">
      <dgm:prSet presAssocID="{F996DC6B-7110-4EC1-97DA-1EA8B73209A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5A4D94-9B4A-435A-8186-931DAAEA1FE7}" type="pres">
      <dgm:prSet presAssocID="{F996DC6B-7110-4EC1-97DA-1EA8B73209A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EF1067B1-50C6-4FC0-9985-0F43D112AAA4}" type="pres">
      <dgm:prSet presAssocID="{F996DC6B-7110-4EC1-97DA-1EA8B73209A6}" presName="TopArrow" presStyleLbl="node1" presStyleIdx="0" presStyleCnt="2"/>
      <dgm:spPr/>
    </dgm:pt>
    <dgm:pt modelId="{5C237A78-CBE8-4B58-B166-305ED9D95122}" type="pres">
      <dgm:prSet presAssocID="{F996DC6B-7110-4EC1-97DA-1EA8B73209A6}" presName="BottomArrow" presStyleLbl="node1" presStyleIdx="1" presStyleCnt="2" custLinFactNeighborX="10" custLinFactNeighborY="7059"/>
      <dgm:spPr/>
    </dgm:pt>
  </dgm:ptLst>
  <dgm:cxnLst>
    <dgm:cxn modelId="{72E37416-F050-43E9-940B-D87C2572B614}" type="presOf" srcId="{C6383B0F-F23B-4457-8F25-8231F0391B15}" destId="{29B0474D-3E7C-4CB9-8080-38AD2A28F9BF}" srcOrd="1" destOrd="0" presId="urn:microsoft.com/office/officeart/2009/layout/ReverseList"/>
    <dgm:cxn modelId="{B42E5AFF-6E21-4B40-9B95-8E932B951DC0}" type="presOf" srcId="{F3650FF4-D77D-45F3-A659-02A2436AE15F}" destId="{49047010-E4F3-47AA-AA6D-3DC891C54491}" srcOrd="0" destOrd="0" presId="urn:microsoft.com/office/officeart/2009/layout/ReverseList"/>
    <dgm:cxn modelId="{924CFACF-ED8D-4B39-A970-1A51BC6E3291}" type="presOf" srcId="{F3650FF4-D77D-45F3-A659-02A2436AE15F}" destId="{D75A4D94-9B4A-435A-8186-931DAAEA1FE7}" srcOrd="1" destOrd="0" presId="urn:microsoft.com/office/officeart/2009/layout/ReverseList"/>
    <dgm:cxn modelId="{2B3998FE-9C08-4FEB-8E9E-03288B6337AA}" srcId="{F996DC6B-7110-4EC1-97DA-1EA8B73209A6}" destId="{F3650FF4-D77D-45F3-A659-02A2436AE15F}" srcOrd="1" destOrd="0" parTransId="{6B937274-6FF5-4024-B03D-B1553F8B656D}" sibTransId="{DA95C92A-F58B-4B61-9F41-C10BFEF07AFC}"/>
    <dgm:cxn modelId="{0C7B9F6D-183D-4E70-92D8-F2C7ADDBF4D5}" srcId="{F996DC6B-7110-4EC1-97DA-1EA8B73209A6}" destId="{C6383B0F-F23B-4457-8F25-8231F0391B15}" srcOrd="0" destOrd="0" parTransId="{BC98DB8A-B110-48C8-9D90-8C8581EFB1B8}" sibTransId="{5520E151-1D79-40F5-B6F6-B0D8421ACBF9}"/>
    <dgm:cxn modelId="{C8326D2E-18F4-4488-ADBC-7E9AA2004FE3}" type="presOf" srcId="{F996DC6B-7110-4EC1-97DA-1EA8B73209A6}" destId="{33EF9FD2-C905-4B94-BDE4-CFCCF3EB3906}" srcOrd="0" destOrd="0" presId="urn:microsoft.com/office/officeart/2009/layout/ReverseList"/>
    <dgm:cxn modelId="{C5260213-FDAE-4C5D-89B4-D37EAAD7B54B}" type="presOf" srcId="{C6383B0F-F23B-4457-8F25-8231F0391B15}" destId="{B4EBF12A-6B0B-42CC-A63F-979A234090E8}" srcOrd="0" destOrd="0" presId="urn:microsoft.com/office/officeart/2009/layout/ReverseList"/>
    <dgm:cxn modelId="{80DD21D5-1AAE-45D0-8547-43FD6B9375DA}" type="presParOf" srcId="{33EF9FD2-C905-4B94-BDE4-CFCCF3EB3906}" destId="{B4EBF12A-6B0B-42CC-A63F-979A234090E8}" srcOrd="0" destOrd="0" presId="urn:microsoft.com/office/officeart/2009/layout/ReverseList"/>
    <dgm:cxn modelId="{2353AE4D-4260-4C8E-83D6-559911C98BE9}" type="presParOf" srcId="{33EF9FD2-C905-4B94-BDE4-CFCCF3EB3906}" destId="{29B0474D-3E7C-4CB9-8080-38AD2A28F9BF}" srcOrd="1" destOrd="0" presId="urn:microsoft.com/office/officeart/2009/layout/ReverseList"/>
    <dgm:cxn modelId="{7968C443-E639-4C49-80F6-C4FF86576204}" type="presParOf" srcId="{33EF9FD2-C905-4B94-BDE4-CFCCF3EB3906}" destId="{49047010-E4F3-47AA-AA6D-3DC891C54491}" srcOrd="2" destOrd="0" presId="urn:microsoft.com/office/officeart/2009/layout/ReverseList"/>
    <dgm:cxn modelId="{861FC1E4-22C5-411F-B75E-7DDF7F037A8C}" type="presParOf" srcId="{33EF9FD2-C905-4B94-BDE4-CFCCF3EB3906}" destId="{D75A4D94-9B4A-435A-8186-931DAAEA1FE7}" srcOrd="3" destOrd="0" presId="urn:microsoft.com/office/officeart/2009/layout/ReverseList"/>
    <dgm:cxn modelId="{B0CE4927-F68F-435B-AD26-1A17C8E42981}" type="presParOf" srcId="{33EF9FD2-C905-4B94-BDE4-CFCCF3EB3906}" destId="{EF1067B1-50C6-4FC0-9985-0F43D112AAA4}" srcOrd="4" destOrd="0" presId="urn:microsoft.com/office/officeart/2009/layout/ReverseList"/>
    <dgm:cxn modelId="{8026B1D5-3F8C-4E15-8CF0-C5B8BBF29397}" type="presParOf" srcId="{33EF9FD2-C905-4B94-BDE4-CFCCF3EB3906}" destId="{5C237A78-CBE8-4B58-B166-305ED9D9512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57616-92AF-4876-9926-3355F3971833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4016750-4B2A-4566-84B3-E97EE049E662}">
      <dgm:prSet phldrT="[文本]"/>
      <dgm:spPr/>
      <dgm:t>
        <a:bodyPr/>
        <a:lstStyle/>
        <a:p>
          <a:r>
            <a:rPr lang="zh-CN" altLang="en-US" dirty="0" smtClean="0"/>
            <a:t>效率</a:t>
          </a:r>
          <a:endParaRPr lang="zh-CN" altLang="en-US" dirty="0"/>
        </a:p>
      </dgm:t>
    </dgm:pt>
    <dgm:pt modelId="{9D875B73-32A7-4F0B-B8E5-3A0F5ECA501E}" type="parTrans" cxnId="{53C9628C-D819-4B03-8CC0-083C5CDBEA3A}">
      <dgm:prSet/>
      <dgm:spPr/>
      <dgm:t>
        <a:bodyPr/>
        <a:lstStyle/>
        <a:p>
          <a:endParaRPr lang="zh-CN" altLang="en-US"/>
        </a:p>
      </dgm:t>
    </dgm:pt>
    <dgm:pt modelId="{C970EAE0-1B24-4A22-846F-4A80AAED5D7C}" type="sibTrans" cxnId="{53C9628C-D819-4B03-8CC0-083C5CDBEA3A}">
      <dgm:prSet/>
      <dgm:spPr/>
      <dgm:t>
        <a:bodyPr/>
        <a:lstStyle/>
        <a:p>
          <a:endParaRPr lang="zh-CN" altLang="en-US"/>
        </a:p>
      </dgm:t>
    </dgm:pt>
    <dgm:pt modelId="{C828E2B0-A8EB-4264-BCDE-81B2C5DC3318}">
      <dgm:prSet phldrT="[文本]"/>
      <dgm:spPr/>
      <dgm:t>
        <a:bodyPr/>
        <a:lstStyle/>
        <a:p>
          <a:r>
            <a:rPr lang="zh-CN" altLang="en-US" dirty="0" smtClean="0"/>
            <a:t>公平</a:t>
          </a:r>
          <a:endParaRPr lang="zh-CN" altLang="en-US" dirty="0"/>
        </a:p>
      </dgm:t>
    </dgm:pt>
    <dgm:pt modelId="{B2271601-4D51-4EBE-B2C3-5CB27FA30360}" type="parTrans" cxnId="{BBFA0400-BB9E-4E0D-87AB-7163C1FF6920}">
      <dgm:prSet/>
      <dgm:spPr/>
      <dgm:t>
        <a:bodyPr/>
        <a:lstStyle/>
        <a:p>
          <a:endParaRPr lang="zh-CN" altLang="en-US"/>
        </a:p>
      </dgm:t>
    </dgm:pt>
    <dgm:pt modelId="{382C2513-D1E4-4788-8D25-E4878F65742F}" type="sibTrans" cxnId="{BBFA0400-BB9E-4E0D-87AB-7163C1FF6920}">
      <dgm:prSet/>
      <dgm:spPr/>
      <dgm:t>
        <a:bodyPr/>
        <a:lstStyle/>
        <a:p>
          <a:endParaRPr lang="zh-CN" altLang="en-US"/>
        </a:p>
      </dgm:t>
    </dgm:pt>
    <dgm:pt modelId="{B1BEC9E6-24B1-4B70-BAAF-A1891FF8326D}" type="pres">
      <dgm:prSet presAssocID="{B0857616-92AF-4876-9926-3355F3971833}" presName="compositeShape" presStyleCnt="0">
        <dgm:presLayoutVars>
          <dgm:chMax val="2"/>
          <dgm:dir/>
          <dgm:resizeHandles val="exact"/>
        </dgm:presLayoutVars>
      </dgm:prSet>
      <dgm:spPr/>
    </dgm:pt>
    <dgm:pt modelId="{4B5B95BC-47F3-42EC-9D5D-5D5988C94DA9}" type="pres">
      <dgm:prSet presAssocID="{94016750-4B2A-4566-84B3-E97EE049E662}" presName="upArrow" presStyleLbl="node1" presStyleIdx="0" presStyleCnt="2"/>
      <dgm:spPr/>
    </dgm:pt>
    <dgm:pt modelId="{2779A9A4-9032-41F3-BD44-0833CF4CAA85}" type="pres">
      <dgm:prSet presAssocID="{94016750-4B2A-4566-84B3-E97EE049E662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8D55A4F-7BD9-4EED-AC6C-51A2244B3970}" type="pres">
      <dgm:prSet presAssocID="{C828E2B0-A8EB-4264-BCDE-81B2C5DC3318}" presName="downArrow" presStyleLbl="node1" presStyleIdx="1" presStyleCnt="2"/>
      <dgm:spPr/>
    </dgm:pt>
    <dgm:pt modelId="{68BA9941-5D34-46FB-A3E6-D949B1BD3F65}" type="pres">
      <dgm:prSet presAssocID="{C828E2B0-A8EB-4264-BCDE-81B2C5DC331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3C9628C-D819-4B03-8CC0-083C5CDBEA3A}" srcId="{B0857616-92AF-4876-9926-3355F3971833}" destId="{94016750-4B2A-4566-84B3-E97EE049E662}" srcOrd="0" destOrd="0" parTransId="{9D875B73-32A7-4F0B-B8E5-3A0F5ECA501E}" sibTransId="{C970EAE0-1B24-4A22-846F-4A80AAED5D7C}"/>
    <dgm:cxn modelId="{5B5C3C4B-9107-48B2-9291-A3299B62A489}" type="presOf" srcId="{B0857616-92AF-4876-9926-3355F3971833}" destId="{B1BEC9E6-24B1-4B70-BAAF-A1891FF8326D}" srcOrd="0" destOrd="0" presId="urn:microsoft.com/office/officeart/2005/8/layout/arrow4"/>
    <dgm:cxn modelId="{2B5743E0-FDB6-4CFB-90AB-22B7DCACC2D7}" type="presOf" srcId="{94016750-4B2A-4566-84B3-E97EE049E662}" destId="{2779A9A4-9032-41F3-BD44-0833CF4CAA85}" srcOrd="0" destOrd="0" presId="urn:microsoft.com/office/officeart/2005/8/layout/arrow4"/>
    <dgm:cxn modelId="{BBFA0400-BB9E-4E0D-87AB-7163C1FF6920}" srcId="{B0857616-92AF-4876-9926-3355F3971833}" destId="{C828E2B0-A8EB-4264-BCDE-81B2C5DC3318}" srcOrd="1" destOrd="0" parTransId="{B2271601-4D51-4EBE-B2C3-5CB27FA30360}" sibTransId="{382C2513-D1E4-4788-8D25-E4878F65742F}"/>
    <dgm:cxn modelId="{57A80749-A247-4D2F-B268-D75B9FB81D16}" type="presOf" srcId="{C828E2B0-A8EB-4264-BCDE-81B2C5DC3318}" destId="{68BA9941-5D34-46FB-A3E6-D949B1BD3F65}" srcOrd="0" destOrd="0" presId="urn:microsoft.com/office/officeart/2005/8/layout/arrow4"/>
    <dgm:cxn modelId="{310D831A-A69E-4707-A378-2D2C7043A62C}" type="presParOf" srcId="{B1BEC9E6-24B1-4B70-BAAF-A1891FF8326D}" destId="{4B5B95BC-47F3-42EC-9D5D-5D5988C94DA9}" srcOrd="0" destOrd="0" presId="urn:microsoft.com/office/officeart/2005/8/layout/arrow4"/>
    <dgm:cxn modelId="{94396E73-9828-4F4C-BAE4-212F8E5F4F5B}" type="presParOf" srcId="{B1BEC9E6-24B1-4B70-BAAF-A1891FF8326D}" destId="{2779A9A4-9032-41F3-BD44-0833CF4CAA85}" srcOrd="1" destOrd="0" presId="urn:microsoft.com/office/officeart/2005/8/layout/arrow4"/>
    <dgm:cxn modelId="{B3B0D0D0-E060-43A6-AB1F-FE1B4542593E}" type="presParOf" srcId="{B1BEC9E6-24B1-4B70-BAAF-A1891FF8326D}" destId="{08D55A4F-7BD9-4EED-AC6C-51A2244B3970}" srcOrd="2" destOrd="0" presId="urn:microsoft.com/office/officeart/2005/8/layout/arrow4"/>
    <dgm:cxn modelId="{9DCF5CCF-364A-4F3D-80AC-F351DCEF3C30}" type="presParOf" srcId="{B1BEC9E6-24B1-4B70-BAAF-A1891FF8326D}" destId="{68BA9941-5D34-46FB-A3E6-D949B1BD3F6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474D-3E7C-4CB9-8080-38AD2A28F9BF}">
      <dsp:nvSpPr>
        <dsp:cNvPr id="0" name=""/>
        <dsp:cNvSpPr/>
      </dsp:nvSpPr>
      <dsp:spPr>
        <a:xfrm rot="16200000">
          <a:off x="907044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/>
            <a:t>制度内的平均</a:t>
          </a:r>
          <a:r>
            <a:rPr lang="en-US" altLang="zh-CN" sz="2800" b="1" kern="1200" dirty="0" smtClean="0"/>
            <a:t>  </a:t>
          </a:r>
          <a:r>
            <a:rPr lang="zh-CN" sz="2800" b="1" kern="1200" dirty="0" smtClean="0"/>
            <a:t>主</a:t>
          </a:r>
          <a:r>
            <a:rPr lang="en-US" altLang="zh-CN" sz="2800" b="1" kern="1200" dirty="0" smtClean="0"/>
            <a:t>   </a:t>
          </a:r>
          <a:r>
            <a:rPr lang="zh-CN" sz="2800" b="1" kern="1200" dirty="0" smtClean="0"/>
            <a:t>义</a:t>
          </a:r>
          <a:endParaRPr lang="zh-CN" altLang="en-US" sz="2800" kern="1200" dirty="0"/>
        </a:p>
      </dsp:txBody>
      <dsp:txXfrm rot="5400000">
        <a:off x="1493042" y="803786"/>
        <a:ext cx="1518707" cy="2456831"/>
      </dsp:txXfrm>
    </dsp:sp>
    <dsp:sp modelId="{D75A4D94-9B4A-435A-8186-931DAAEA1FE7}">
      <dsp:nvSpPr>
        <dsp:cNvPr id="0" name=""/>
        <dsp:cNvSpPr/>
      </dsp:nvSpPr>
      <dsp:spPr>
        <a:xfrm rot="5400000">
          <a:off x="2576210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2499809"/>
            <a:satOff val="65758"/>
            <a:lumOff val="2278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制度内的收入差距过大</a:t>
          </a:r>
          <a:endParaRPr lang="zh-CN" altLang="en-US" sz="3200" kern="1200" dirty="0"/>
        </a:p>
      </dsp:txBody>
      <dsp:txXfrm rot="-5400000">
        <a:off x="3084251" y="803787"/>
        <a:ext cx="1518707" cy="2456831"/>
      </dsp:txXfrm>
    </dsp:sp>
    <dsp:sp modelId="{EF1067B1-50C6-4FC0-9985-0F43D112AAA4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237A78-CBE8-4B58-B166-305ED9D95122}">
      <dsp:nvSpPr>
        <dsp:cNvPr id="0" name=""/>
        <dsp:cNvSpPr/>
      </dsp:nvSpPr>
      <dsp:spPr>
        <a:xfrm rot="10800000">
          <a:off x="2213420" y="251273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-2582651"/>
                <a:satOff val="-25807"/>
                <a:lumOff val="70980"/>
                <a:alphaOff val="0"/>
                <a:tint val="50000"/>
                <a:satMod val="300000"/>
              </a:schemeClr>
            </a:gs>
            <a:gs pos="35000">
              <a:schemeClr val="accent4">
                <a:hueOff val="-2582651"/>
                <a:satOff val="-25807"/>
                <a:lumOff val="70980"/>
                <a:alphaOff val="0"/>
                <a:tint val="37000"/>
                <a:satMod val="300000"/>
              </a:schemeClr>
            </a:gs>
            <a:gs pos="100000">
              <a:schemeClr val="accent4">
                <a:hueOff val="-2582651"/>
                <a:satOff val="-25807"/>
                <a:lumOff val="70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B95BC-47F3-42EC-9D5D-5D5988C94DA9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A9A4-9032-41F3-BD44-0833CF4CAA85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效率</a:t>
          </a:r>
          <a:endParaRPr lang="zh-CN" altLang="en-US" sz="6500" kern="1200" dirty="0"/>
        </a:p>
      </dsp:txBody>
      <dsp:txXfrm>
        <a:off x="2075383" y="0"/>
        <a:ext cx="3413760" cy="1950720"/>
      </dsp:txXfrm>
    </dsp:sp>
    <dsp:sp modelId="{08D55A4F-7BD9-4EED-AC6C-51A2244B3970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5">
            <a:hueOff val="449290"/>
            <a:satOff val="-15751"/>
            <a:lumOff val="-3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A9941-5D34-46FB-A3E6-D949B1BD3F65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公平</a:t>
          </a:r>
          <a:endParaRPr lang="zh-CN" altLang="en-US" sz="6500" kern="1200" dirty="0"/>
        </a:p>
      </dsp:txBody>
      <dsp:txXfrm>
        <a:off x="2678887" y="2113280"/>
        <a:ext cx="3413760" cy="195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0"/>
          <a:ext cx="9144000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Image" r:id="rId3" imgW="4695122" imgH="2755864" progId="">
                  <p:embed/>
                </p:oleObj>
              </mc:Choice>
              <mc:Fallback>
                <p:oleObj name="Image" r:id="rId3" imgW="4695122" imgH="2755864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28"/>
          <p:cNvSpPr>
            <a:spLocks noChangeArrowheads="1"/>
          </p:cNvSpPr>
          <p:nvPr userDrawn="1"/>
        </p:nvSpPr>
        <p:spPr bwMode="gray">
          <a:xfrm>
            <a:off x="1730375" y="5076825"/>
            <a:ext cx="7413625" cy="1795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7" name="Group 69"/>
          <p:cNvGrpSpPr>
            <a:grpSpLocks/>
          </p:cNvGrpSpPr>
          <p:nvPr userDrawn="1"/>
        </p:nvGrpSpPr>
        <p:grpSpPr bwMode="auto">
          <a:xfrm>
            <a:off x="3924300" y="5300663"/>
            <a:ext cx="1223963" cy="1152525"/>
            <a:chOff x="4016" y="170"/>
            <a:chExt cx="1627" cy="1672"/>
          </a:xfrm>
        </p:grpSpPr>
        <p:sp>
          <p:nvSpPr>
            <p:cNvPr id="8" name="Line 70"/>
            <p:cNvSpPr>
              <a:spLocks noChangeShapeType="1"/>
            </p:cNvSpPr>
            <p:nvPr/>
          </p:nvSpPr>
          <p:spPr bwMode="gray">
            <a:xfrm flipV="1">
              <a:off x="5286" y="352"/>
              <a:ext cx="2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gray">
            <a:xfrm>
              <a:off x="4229" y="670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" name="Line 72"/>
            <p:cNvSpPr>
              <a:spLocks noChangeShapeType="1"/>
            </p:cNvSpPr>
            <p:nvPr/>
          </p:nvSpPr>
          <p:spPr bwMode="gray">
            <a:xfrm flipH="1">
              <a:off x="4229" y="667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" name="Line 73"/>
            <p:cNvSpPr>
              <a:spLocks noChangeShapeType="1"/>
            </p:cNvSpPr>
            <p:nvPr/>
          </p:nvSpPr>
          <p:spPr bwMode="gray">
            <a:xfrm>
              <a:off x="4233" y="582"/>
              <a:ext cx="32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" name="Line 74"/>
            <p:cNvSpPr>
              <a:spLocks noChangeShapeType="1"/>
            </p:cNvSpPr>
            <p:nvPr/>
          </p:nvSpPr>
          <p:spPr bwMode="gray">
            <a:xfrm flipH="1" flipV="1">
              <a:off x="4352" y="398"/>
              <a:ext cx="2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" name="Line 75"/>
            <p:cNvSpPr>
              <a:spLocks noChangeShapeType="1"/>
            </p:cNvSpPr>
            <p:nvPr/>
          </p:nvSpPr>
          <p:spPr bwMode="gray">
            <a:xfrm>
              <a:off x="4271" y="1128"/>
              <a:ext cx="395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" name="Line 76"/>
            <p:cNvSpPr>
              <a:spLocks noChangeShapeType="1"/>
            </p:cNvSpPr>
            <p:nvPr/>
          </p:nvSpPr>
          <p:spPr bwMode="gray">
            <a:xfrm flipH="1" flipV="1">
              <a:off x="4461" y="626"/>
              <a:ext cx="11" cy="1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" name="Line 77"/>
            <p:cNvSpPr>
              <a:spLocks noChangeShapeType="1"/>
            </p:cNvSpPr>
            <p:nvPr/>
          </p:nvSpPr>
          <p:spPr bwMode="gray">
            <a:xfrm>
              <a:off x="4666" y="1031"/>
              <a:ext cx="2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" name="Line 78"/>
            <p:cNvSpPr>
              <a:spLocks noChangeShapeType="1"/>
            </p:cNvSpPr>
            <p:nvPr/>
          </p:nvSpPr>
          <p:spPr bwMode="gray">
            <a:xfrm>
              <a:off x="4666" y="1517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" name="Line 79"/>
            <p:cNvSpPr>
              <a:spLocks noChangeShapeType="1"/>
            </p:cNvSpPr>
            <p:nvPr/>
          </p:nvSpPr>
          <p:spPr bwMode="gray">
            <a:xfrm>
              <a:off x="4662" y="1524"/>
              <a:ext cx="4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" name="Line 80"/>
            <p:cNvSpPr>
              <a:spLocks noChangeShapeType="1"/>
            </p:cNvSpPr>
            <p:nvPr/>
          </p:nvSpPr>
          <p:spPr bwMode="gray">
            <a:xfrm flipH="1" flipV="1">
              <a:off x="4276" y="1368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" name="Line 81"/>
            <p:cNvSpPr>
              <a:spLocks noChangeShapeType="1"/>
            </p:cNvSpPr>
            <p:nvPr/>
          </p:nvSpPr>
          <p:spPr bwMode="gray">
            <a:xfrm flipV="1">
              <a:off x="4276" y="1361"/>
              <a:ext cx="2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" name="Line 82"/>
            <p:cNvSpPr>
              <a:spLocks noChangeShapeType="1"/>
            </p:cNvSpPr>
            <p:nvPr/>
          </p:nvSpPr>
          <p:spPr bwMode="gray">
            <a:xfrm flipH="1" flipV="1">
              <a:off x="4267" y="891"/>
              <a:ext cx="8" cy="4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" name="Line 83"/>
            <p:cNvSpPr>
              <a:spLocks noChangeShapeType="1"/>
            </p:cNvSpPr>
            <p:nvPr/>
          </p:nvSpPr>
          <p:spPr bwMode="gray">
            <a:xfrm flipV="1">
              <a:off x="4267" y="884"/>
              <a:ext cx="0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" name="Line 84"/>
            <p:cNvSpPr>
              <a:spLocks noChangeShapeType="1"/>
            </p:cNvSpPr>
            <p:nvPr/>
          </p:nvSpPr>
          <p:spPr bwMode="gray">
            <a:xfrm flipH="1" flipV="1">
              <a:off x="4267" y="884"/>
              <a:ext cx="6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" name="Line 85"/>
            <p:cNvSpPr>
              <a:spLocks noChangeShapeType="1"/>
            </p:cNvSpPr>
            <p:nvPr/>
          </p:nvSpPr>
          <p:spPr bwMode="gray">
            <a:xfrm>
              <a:off x="4660" y="1029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gray">
            <a:xfrm flipV="1">
              <a:off x="4674" y="1561"/>
              <a:ext cx="84" cy="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" name="Line 87"/>
            <p:cNvSpPr>
              <a:spLocks noChangeShapeType="1"/>
            </p:cNvSpPr>
            <p:nvPr/>
          </p:nvSpPr>
          <p:spPr bwMode="gray">
            <a:xfrm flipV="1">
              <a:off x="4771" y="1566"/>
              <a:ext cx="2" cy="2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" name="Line 88"/>
            <p:cNvSpPr>
              <a:spLocks noChangeShapeType="1"/>
            </p:cNvSpPr>
            <p:nvPr/>
          </p:nvSpPr>
          <p:spPr bwMode="gray">
            <a:xfrm flipV="1">
              <a:off x="4672" y="815"/>
              <a:ext cx="205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" name="Line 89"/>
            <p:cNvSpPr>
              <a:spLocks noChangeShapeType="1"/>
            </p:cNvSpPr>
            <p:nvPr/>
          </p:nvSpPr>
          <p:spPr bwMode="gray">
            <a:xfrm flipV="1">
              <a:off x="4776" y="638"/>
              <a:ext cx="2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gray">
            <a:xfrm>
              <a:off x="5056" y="1554"/>
              <a:ext cx="82" cy="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" name="Line 91"/>
            <p:cNvSpPr>
              <a:spLocks noChangeShapeType="1"/>
            </p:cNvSpPr>
            <p:nvPr/>
          </p:nvSpPr>
          <p:spPr bwMode="gray">
            <a:xfrm flipV="1">
              <a:off x="5008" y="1586"/>
              <a:ext cx="2" cy="16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" name="Line 92"/>
            <p:cNvSpPr>
              <a:spLocks noChangeShapeType="1"/>
            </p:cNvSpPr>
            <p:nvPr/>
          </p:nvSpPr>
          <p:spPr bwMode="gray">
            <a:xfrm>
              <a:off x="4888" y="815"/>
              <a:ext cx="264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" name="Line 93"/>
            <p:cNvSpPr>
              <a:spLocks noChangeShapeType="1"/>
            </p:cNvSpPr>
            <p:nvPr/>
          </p:nvSpPr>
          <p:spPr bwMode="gray">
            <a:xfrm flipV="1">
              <a:off x="5018" y="626"/>
              <a:ext cx="4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" name="Line 94"/>
            <p:cNvSpPr>
              <a:spLocks noChangeShapeType="1"/>
            </p:cNvSpPr>
            <p:nvPr/>
          </p:nvSpPr>
          <p:spPr bwMode="gray">
            <a:xfrm flipV="1">
              <a:off x="5151" y="1064"/>
              <a:ext cx="300" cy="1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" name="Line 95"/>
            <p:cNvSpPr>
              <a:spLocks noChangeShapeType="1"/>
            </p:cNvSpPr>
            <p:nvPr/>
          </p:nvSpPr>
          <p:spPr bwMode="gray">
            <a:xfrm flipV="1">
              <a:off x="5291" y="585"/>
              <a:ext cx="25" cy="1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" name="Line 96"/>
            <p:cNvSpPr>
              <a:spLocks noChangeShapeType="1"/>
            </p:cNvSpPr>
            <p:nvPr/>
          </p:nvSpPr>
          <p:spPr bwMode="gray">
            <a:xfrm flipH="1">
              <a:off x="5147" y="1497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" name="Line 97"/>
            <p:cNvSpPr>
              <a:spLocks noChangeShapeType="1"/>
            </p:cNvSpPr>
            <p:nvPr/>
          </p:nvSpPr>
          <p:spPr bwMode="gray">
            <a:xfrm flipV="1">
              <a:off x="5147" y="1490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" name="Line 98"/>
            <p:cNvSpPr>
              <a:spLocks noChangeShapeType="1"/>
            </p:cNvSpPr>
            <p:nvPr/>
          </p:nvSpPr>
          <p:spPr bwMode="gray">
            <a:xfrm flipV="1">
              <a:off x="5147" y="1013"/>
              <a:ext cx="11" cy="47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gray">
            <a:xfrm flipV="1">
              <a:off x="5158" y="1006"/>
              <a:ext cx="0" cy="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8" name="Line 100"/>
            <p:cNvSpPr>
              <a:spLocks noChangeShapeType="1"/>
            </p:cNvSpPr>
            <p:nvPr/>
          </p:nvSpPr>
          <p:spPr bwMode="gray">
            <a:xfrm flipH="1">
              <a:off x="5158" y="1001"/>
              <a:ext cx="4" cy="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9" name="Line 101"/>
            <p:cNvSpPr>
              <a:spLocks noChangeShapeType="1"/>
            </p:cNvSpPr>
            <p:nvPr/>
          </p:nvSpPr>
          <p:spPr bwMode="gray">
            <a:xfrm flipV="1">
              <a:off x="5451" y="819"/>
              <a:ext cx="6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0" name="Line 102"/>
            <p:cNvSpPr>
              <a:spLocks noChangeShapeType="1"/>
            </p:cNvSpPr>
            <p:nvPr/>
          </p:nvSpPr>
          <p:spPr bwMode="gray">
            <a:xfrm>
              <a:off x="5457" y="819"/>
              <a:ext cx="0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1" name="Line 103"/>
            <p:cNvSpPr>
              <a:spLocks noChangeShapeType="1"/>
            </p:cNvSpPr>
            <p:nvPr/>
          </p:nvSpPr>
          <p:spPr bwMode="gray">
            <a:xfrm flipH="1">
              <a:off x="5443" y="829"/>
              <a:ext cx="15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2" name="Line 104"/>
            <p:cNvSpPr>
              <a:spLocks noChangeShapeType="1"/>
            </p:cNvSpPr>
            <p:nvPr/>
          </p:nvSpPr>
          <p:spPr bwMode="gray">
            <a:xfrm>
              <a:off x="5443" y="1294"/>
              <a:ext cx="2" cy="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3" name="Line 105"/>
            <p:cNvSpPr>
              <a:spLocks noChangeShapeType="1"/>
            </p:cNvSpPr>
            <p:nvPr/>
          </p:nvSpPr>
          <p:spPr bwMode="gray">
            <a:xfrm flipV="1">
              <a:off x="5438" y="1303"/>
              <a:ext cx="4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4" name="Line 106"/>
            <p:cNvSpPr>
              <a:spLocks noChangeShapeType="1"/>
            </p:cNvSpPr>
            <p:nvPr/>
          </p:nvSpPr>
          <p:spPr bwMode="gray">
            <a:xfrm flipH="1" flipV="1">
              <a:off x="4390" y="267"/>
              <a:ext cx="920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5" name="Line 107"/>
            <p:cNvSpPr>
              <a:spLocks noChangeShapeType="1"/>
            </p:cNvSpPr>
            <p:nvPr/>
          </p:nvSpPr>
          <p:spPr bwMode="gray">
            <a:xfrm flipV="1">
              <a:off x="4468" y="230"/>
              <a:ext cx="713" cy="3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6" name="Line 108"/>
            <p:cNvSpPr>
              <a:spLocks noChangeShapeType="1"/>
            </p:cNvSpPr>
            <p:nvPr/>
          </p:nvSpPr>
          <p:spPr bwMode="gray">
            <a:xfrm flipH="1" flipV="1">
              <a:off x="5455" y="725"/>
              <a:ext cx="91" cy="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7" name="Line 109"/>
            <p:cNvSpPr>
              <a:spLocks noChangeShapeType="1"/>
            </p:cNvSpPr>
            <p:nvPr/>
          </p:nvSpPr>
          <p:spPr bwMode="gray">
            <a:xfrm flipH="1" flipV="1">
              <a:off x="4195" y="863"/>
              <a:ext cx="8" cy="4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" name="Line 110"/>
            <p:cNvSpPr>
              <a:spLocks noChangeShapeType="1"/>
            </p:cNvSpPr>
            <p:nvPr/>
          </p:nvSpPr>
          <p:spPr bwMode="gray">
            <a:xfrm flipH="1" flipV="1">
              <a:off x="4024" y="1031"/>
              <a:ext cx="247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9" name="Line 111"/>
            <p:cNvSpPr>
              <a:spLocks noChangeShapeType="1"/>
            </p:cNvSpPr>
            <p:nvPr/>
          </p:nvSpPr>
          <p:spPr bwMode="gray">
            <a:xfrm flipV="1">
              <a:off x="4744" y="1068"/>
              <a:ext cx="0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0" name="Line 112"/>
            <p:cNvSpPr>
              <a:spLocks noChangeShapeType="1"/>
            </p:cNvSpPr>
            <p:nvPr/>
          </p:nvSpPr>
          <p:spPr bwMode="gray">
            <a:xfrm flipH="1" flipV="1">
              <a:off x="4666" y="1280"/>
              <a:ext cx="270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1" name="Line 113"/>
            <p:cNvSpPr>
              <a:spLocks noChangeShapeType="1"/>
            </p:cNvSpPr>
            <p:nvPr/>
          </p:nvSpPr>
          <p:spPr bwMode="gray">
            <a:xfrm flipV="1">
              <a:off x="4666" y="1038"/>
              <a:ext cx="2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2" name="Line 114"/>
            <p:cNvSpPr>
              <a:spLocks noChangeShapeType="1"/>
            </p:cNvSpPr>
            <p:nvPr/>
          </p:nvSpPr>
          <p:spPr bwMode="gray">
            <a:xfrm flipV="1">
              <a:off x="4200" y="813"/>
              <a:ext cx="70" cy="4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3" name="Line 115"/>
            <p:cNvSpPr>
              <a:spLocks noChangeShapeType="1"/>
            </p:cNvSpPr>
            <p:nvPr/>
          </p:nvSpPr>
          <p:spPr bwMode="gray">
            <a:xfrm flipH="1" flipV="1">
              <a:off x="4128" y="730"/>
              <a:ext cx="141" cy="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4" name="Line 116"/>
            <p:cNvSpPr>
              <a:spLocks noChangeShapeType="1"/>
            </p:cNvSpPr>
            <p:nvPr/>
          </p:nvSpPr>
          <p:spPr bwMode="gray">
            <a:xfrm flipV="1">
              <a:off x="4748" y="935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5" name="Line 117"/>
            <p:cNvSpPr>
              <a:spLocks noChangeShapeType="1"/>
            </p:cNvSpPr>
            <p:nvPr/>
          </p:nvSpPr>
          <p:spPr bwMode="gray">
            <a:xfrm flipH="1" flipV="1">
              <a:off x="4782" y="969"/>
              <a:ext cx="262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6" name="Line 118"/>
            <p:cNvSpPr>
              <a:spLocks noChangeShapeType="1"/>
            </p:cNvSpPr>
            <p:nvPr/>
          </p:nvSpPr>
          <p:spPr bwMode="gray">
            <a:xfrm flipV="1">
              <a:off x="4949" y="1252"/>
              <a:ext cx="203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7" name="Line 119"/>
            <p:cNvSpPr>
              <a:spLocks noChangeShapeType="1"/>
            </p:cNvSpPr>
            <p:nvPr/>
          </p:nvSpPr>
          <p:spPr bwMode="gray">
            <a:xfrm flipV="1">
              <a:off x="5090" y="1047"/>
              <a:ext cx="6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8" name="Line 120"/>
            <p:cNvSpPr>
              <a:spLocks noChangeShapeType="1"/>
            </p:cNvSpPr>
            <p:nvPr/>
          </p:nvSpPr>
          <p:spPr bwMode="gray">
            <a:xfrm flipV="1">
              <a:off x="5451" y="946"/>
              <a:ext cx="184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9" name="Freeform 121"/>
            <p:cNvSpPr>
              <a:spLocks/>
            </p:cNvSpPr>
            <p:nvPr/>
          </p:nvSpPr>
          <p:spPr bwMode="gray">
            <a:xfrm>
              <a:off x="4269" y="748"/>
              <a:ext cx="2" cy="7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1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0" name="Line 122"/>
            <p:cNvSpPr>
              <a:spLocks noChangeShapeType="1"/>
            </p:cNvSpPr>
            <p:nvPr/>
          </p:nvSpPr>
          <p:spPr bwMode="gray">
            <a:xfrm flipH="1" flipV="1">
              <a:off x="4265" y="555"/>
              <a:ext cx="4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1" name="Freeform 123"/>
            <p:cNvSpPr>
              <a:spLocks/>
            </p:cNvSpPr>
            <p:nvPr/>
          </p:nvSpPr>
          <p:spPr bwMode="gray">
            <a:xfrm>
              <a:off x="4265" y="552"/>
              <a:ext cx="4" cy="5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2" name="Line 124"/>
            <p:cNvSpPr>
              <a:spLocks noChangeShapeType="1"/>
            </p:cNvSpPr>
            <p:nvPr/>
          </p:nvSpPr>
          <p:spPr bwMode="gray">
            <a:xfrm>
              <a:off x="4267" y="552"/>
              <a:ext cx="4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3" name="Freeform 125"/>
            <p:cNvSpPr>
              <a:spLocks/>
            </p:cNvSpPr>
            <p:nvPr/>
          </p:nvSpPr>
          <p:spPr bwMode="gray">
            <a:xfrm>
              <a:off x="4269" y="870"/>
              <a:ext cx="4" cy="14"/>
            </a:xfrm>
            <a:custGeom>
              <a:avLst/>
              <a:gdLst>
                <a:gd name="T0" fmla="*/ 4 w 4"/>
                <a:gd name="T1" fmla="*/ 13 h 13"/>
                <a:gd name="T2" fmla="*/ 2 w 4"/>
                <a:gd name="T3" fmla="*/ 10 h 13"/>
                <a:gd name="T4" fmla="*/ 0 w 4"/>
                <a:gd name="T5" fmla="*/ 6 h 13"/>
                <a:gd name="T6" fmla="*/ 0 w 4"/>
                <a:gd name="T7" fmla="*/ 4 h 13"/>
                <a:gd name="T8" fmla="*/ 2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4" name="Freeform 126"/>
            <p:cNvSpPr>
              <a:spLocks/>
            </p:cNvSpPr>
            <p:nvPr/>
          </p:nvSpPr>
          <p:spPr bwMode="gray">
            <a:xfrm>
              <a:off x="5255" y="357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4 w 7"/>
                <a:gd name="T7" fmla="*/ 2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5" name="Line 127"/>
            <p:cNvSpPr>
              <a:spLocks noChangeShapeType="1"/>
            </p:cNvSpPr>
            <p:nvPr/>
          </p:nvSpPr>
          <p:spPr bwMode="gray">
            <a:xfrm flipV="1">
              <a:off x="5194" y="294"/>
              <a:ext cx="186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6" name="Line 128"/>
            <p:cNvSpPr>
              <a:spLocks noChangeShapeType="1"/>
            </p:cNvSpPr>
            <p:nvPr/>
          </p:nvSpPr>
          <p:spPr bwMode="gray">
            <a:xfrm flipV="1">
              <a:off x="5196" y="299"/>
              <a:ext cx="186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7" name="Freeform 129"/>
            <p:cNvSpPr>
              <a:spLocks/>
            </p:cNvSpPr>
            <p:nvPr/>
          </p:nvSpPr>
          <p:spPr bwMode="gray">
            <a:xfrm>
              <a:off x="5375" y="290"/>
              <a:ext cx="6" cy="9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6 h 9"/>
                <a:gd name="T4" fmla="*/ 4 w 7"/>
                <a:gd name="T5" fmla="*/ 2 h 9"/>
                <a:gd name="T6" fmla="*/ 0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8" name="Line 130"/>
            <p:cNvSpPr>
              <a:spLocks noChangeShapeType="1"/>
            </p:cNvSpPr>
            <p:nvPr/>
          </p:nvSpPr>
          <p:spPr bwMode="gray">
            <a:xfrm flipH="1">
              <a:off x="5187" y="290"/>
              <a:ext cx="188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9" name="Line 131"/>
            <p:cNvSpPr>
              <a:spLocks noChangeShapeType="1"/>
            </p:cNvSpPr>
            <p:nvPr/>
          </p:nvSpPr>
          <p:spPr bwMode="gray">
            <a:xfrm flipV="1">
              <a:off x="5377" y="299"/>
              <a:ext cx="4" cy="1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0" name="Line 132"/>
            <p:cNvSpPr>
              <a:spLocks noChangeShapeType="1"/>
            </p:cNvSpPr>
            <p:nvPr/>
          </p:nvSpPr>
          <p:spPr bwMode="gray">
            <a:xfrm flipV="1">
              <a:off x="5375" y="297"/>
              <a:ext cx="2" cy="1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" name="Freeform 133"/>
            <p:cNvSpPr>
              <a:spLocks/>
            </p:cNvSpPr>
            <p:nvPr/>
          </p:nvSpPr>
          <p:spPr bwMode="gray">
            <a:xfrm>
              <a:off x="5377" y="297"/>
              <a:ext cx="4" cy="2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3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2" name="Line 134"/>
            <p:cNvSpPr>
              <a:spLocks noChangeShapeType="1"/>
            </p:cNvSpPr>
            <p:nvPr/>
          </p:nvSpPr>
          <p:spPr bwMode="gray">
            <a:xfrm flipH="1">
              <a:off x="5375" y="299"/>
              <a:ext cx="6" cy="1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3" name="Freeform 135"/>
            <p:cNvSpPr>
              <a:spLocks/>
            </p:cNvSpPr>
            <p:nvPr/>
          </p:nvSpPr>
          <p:spPr bwMode="gray">
            <a:xfrm>
              <a:off x="5181" y="230"/>
              <a:ext cx="4" cy="0"/>
            </a:xfrm>
            <a:custGeom>
              <a:avLst/>
              <a:gdLst>
                <a:gd name="T0" fmla="*/ 4 w 4"/>
                <a:gd name="T1" fmla="*/ 2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4" name="Line 136"/>
            <p:cNvSpPr>
              <a:spLocks noChangeShapeType="1"/>
            </p:cNvSpPr>
            <p:nvPr/>
          </p:nvSpPr>
          <p:spPr bwMode="gray">
            <a:xfrm flipH="1" flipV="1">
              <a:off x="4997" y="172"/>
              <a:ext cx="380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5" name="Freeform 137"/>
            <p:cNvSpPr>
              <a:spLocks/>
            </p:cNvSpPr>
            <p:nvPr/>
          </p:nvSpPr>
          <p:spPr bwMode="gray">
            <a:xfrm>
              <a:off x="4993" y="17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6" name="Line 138"/>
            <p:cNvSpPr>
              <a:spLocks noChangeShapeType="1"/>
            </p:cNvSpPr>
            <p:nvPr/>
          </p:nvSpPr>
          <p:spPr bwMode="gray">
            <a:xfrm>
              <a:off x="4993" y="170"/>
              <a:ext cx="382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7" name="Freeform 139"/>
            <p:cNvSpPr>
              <a:spLocks/>
            </p:cNvSpPr>
            <p:nvPr/>
          </p:nvSpPr>
          <p:spPr bwMode="gray">
            <a:xfrm>
              <a:off x="5375" y="290"/>
              <a:ext cx="2" cy="7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0 h 6"/>
                <a:gd name="T6" fmla="*/ 4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8" name="Freeform 140"/>
            <p:cNvSpPr>
              <a:spLocks/>
            </p:cNvSpPr>
            <p:nvPr/>
          </p:nvSpPr>
          <p:spPr bwMode="gray">
            <a:xfrm>
              <a:off x="4866" y="234"/>
              <a:ext cx="6" cy="0"/>
            </a:xfrm>
            <a:custGeom>
              <a:avLst/>
              <a:gdLst>
                <a:gd name="T0" fmla="*/ 0 w 5"/>
                <a:gd name="T1" fmla="*/ 4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9" name="Line 141"/>
            <p:cNvSpPr>
              <a:spLocks noChangeShapeType="1"/>
            </p:cNvSpPr>
            <p:nvPr/>
          </p:nvSpPr>
          <p:spPr bwMode="gray">
            <a:xfrm flipH="1">
              <a:off x="4801" y="172"/>
              <a:ext cx="18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" name="Line 142"/>
            <p:cNvSpPr>
              <a:spLocks noChangeShapeType="1"/>
            </p:cNvSpPr>
            <p:nvPr/>
          </p:nvSpPr>
          <p:spPr bwMode="gray">
            <a:xfrm flipV="1">
              <a:off x="4803" y="170"/>
              <a:ext cx="190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1" name="Freeform 143"/>
            <p:cNvSpPr>
              <a:spLocks/>
            </p:cNvSpPr>
            <p:nvPr/>
          </p:nvSpPr>
          <p:spPr bwMode="gray">
            <a:xfrm>
              <a:off x="4987" y="170"/>
              <a:ext cx="6" cy="2"/>
            </a:xfrm>
            <a:custGeom>
              <a:avLst/>
              <a:gdLst>
                <a:gd name="T0" fmla="*/ 7 w 7"/>
                <a:gd name="T1" fmla="*/ 0 h 3"/>
                <a:gd name="T2" fmla="*/ 4 w 7"/>
                <a:gd name="T3" fmla="*/ 0 h 3"/>
                <a:gd name="T4" fmla="*/ 2 w 7"/>
                <a:gd name="T5" fmla="*/ 2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2" name="Freeform 144"/>
            <p:cNvSpPr>
              <a:spLocks/>
            </p:cNvSpPr>
            <p:nvPr/>
          </p:nvSpPr>
          <p:spPr bwMode="gray">
            <a:xfrm>
              <a:off x="4695" y="241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3" name="Freeform 145"/>
            <p:cNvSpPr>
              <a:spLocks/>
            </p:cNvSpPr>
            <p:nvPr/>
          </p:nvSpPr>
          <p:spPr bwMode="gray">
            <a:xfrm>
              <a:off x="4535" y="193"/>
              <a:ext cx="249" cy="78"/>
            </a:xfrm>
            <a:custGeom>
              <a:avLst/>
              <a:gdLst>
                <a:gd name="T0" fmla="*/ 250 w 250"/>
                <a:gd name="T1" fmla="*/ 79 h 79"/>
                <a:gd name="T2" fmla="*/ 9 w 250"/>
                <a:gd name="T3" fmla="*/ 0 h 79"/>
                <a:gd name="T4" fmla="*/ 7 w 250"/>
                <a:gd name="T5" fmla="*/ 0 h 79"/>
                <a:gd name="T6" fmla="*/ 7 w 250"/>
                <a:gd name="T7" fmla="*/ 0 h 79"/>
                <a:gd name="T8" fmla="*/ 4 w 250"/>
                <a:gd name="T9" fmla="*/ 0 h 79"/>
                <a:gd name="T10" fmla="*/ 2 w 250"/>
                <a:gd name="T11" fmla="*/ 0 h 79"/>
                <a:gd name="T12" fmla="*/ 0 w 250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79">
                  <a:moveTo>
                    <a:pt x="250" y="79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4" name="Freeform 146"/>
            <p:cNvSpPr>
              <a:spLocks/>
            </p:cNvSpPr>
            <p:nvPr/>
          </p:nvSpPr>
          <p:spPr bwMode="gray">
            <a:xfrm>
              <a:off x="4539" y="191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2 h 2"/>
                <a:gd name="T4" fmla="*/ 3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5" name="Line 147"/>
            <p:cNvSpPr>
              <a:spLocks noChangeShapeType="1"/>
            </p:cNvSpPr>
            <p:nvPr/>
          </p:nvSpPr>
          <p:spPr bwMode="gray">
            <a:xfrm>
              <a:off x="4539" y="193"/>
              <a:ext cx="243" cy="7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6" name="Freeform 148"/>
            <p:cNvSpPr>
              <a:spLocks/>
            </p:cNvSpPr>
            <p:nvPr/>
          </p:nvSpPr>
          <p:spPr bwMode="gray">
            <a:xfrm>
              <a:off x="4248" y="1439"/>
              <a:ext cx="6" cy="9"/>
            </a:xfrm>
            <a:custGeom>
              <a:avLst/>
              <a:gdLst>
                <a:gd name="T0" fmla="*/ 5 w 5"/>
                <a:gd name="T1" fmla="*/ 10 h 10"/>
                <a:gd name="T2" fmla="*/ 2 w 5"/>
                <a:gd name="T3" fmla="*/ 8 h 10"/>
                <a:gd name="T4" fmla="*/ 0 w 5"/>
                <a:gd name="T5" fmla="*/ 4 h 10"/>
                <a:gd name="T6" fmla="*/ 0 w 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7" name="Freeform 149"/>
            <p:cNvSpPr>
              <a:spLocks/>
            </p:cNvSpPr>
            <p:nvPr/>
          </p:nvSpPr>
          <p:spPr bwMode="gray">
            <a:xfrm>
              <a:off x="4383" y="267"/>
              <a:ext cx="6" cy="2"/>
            </a:xfrm>
            <a:custGeom>
              <a:avLst/>
              <a:gdLst>
                <a:gd name="T0" fmla="*/ 0 w 6"/>
                <a:gd name="T1" fmla="*/ 4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8" name="Line 150"/>
            <p:cNvSpPr>
              <a:spLocks noChangeShapeType="1"/>
            </p:cNvSpPr>
            <p:nvPr/>
          </p:nvSpPr>
          <p:spPr bwMode="gray">
            <a:xfrm flipH="1">
              <a:off x="4229" y="193"/>
              <a:ext cx="306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9" name="Freeform 151"/>
            <p:cNvSpPr>
              <a:spLocks/>
            </p:cNvSpPr>
            <p:nvPr/>
          </p:nvSpPr>
          <p:spPr bwMode="gray">
            <a:xfrm>
              <a:off x="4227" y="345"/>
              <a:ext cx="8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2 w 7"/>
                <a:gd name="T5" fmla="*/ 0 h 5"/>
                <a:gd name="T6" fmla="*/ 4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0" name="Line 152"/>
            <p:cNvSpPr>
              <a:spLocks noChangeShapeType="1"/>
            </p:cNvSpPr>
            <p:nvPr/>
          </p:nvSpPr>
          <p:spPr bwMode="gray">
            <a:xfrm flipV="1">
              <a:off x="4235" y="193"/>
              <a:ext cx="304" cy="1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1" name="Freeform 153"/>
            <p:cNvSpPr>
              <a:spLocks/>
            </p:cNvSpPr>
            <p:nvPr/>
          </p:nvSpPr>
          <p:spPr bwMode="gray">
            <a:xfrm>
              <a:off x="4533" y="191"/>
              <a:ext cx="6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1 w 5"/>
                <a:gd name="T5" fmla="*/ 2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2" name="Line 154"/>
            <p:cNvSpPr>
              <a:spLocks noChangeShapeType="1"/>
            </p:cNvSpPr>
            <p:nvPr/>
          </p:nvSpPr>
          <p:spPr bwMode="gray">
            <a:xfrm flipH="1" flipV="1">
              <a:off x="4250" y="1448"/>
              <a:ext cx="32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3" name="Line 155"/>
            <p:cNvSpPr>
              <a:spLocks noChangeShapeType="1"/>
            </p:cNvSpPr>
            <p:nvPr/>
          </p:nvSpPr>
          <p:spPr bwMode="gray">
            <a:xfrm flipH="1" flipV="1">
              <a:off x="4248" y="1446"/>
              <a:ext cx="34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4" name="Freeform 156"/>
            <p:cNvSpPr>
              <a:spLocks/>
            </p:cNvSpPr>
            <p:nvPr/>
          </p:nvSpPr>
          <p:spPr bwMode="gray">
            <a:xfrm>
              <a:off x="4248" y="1446"/>
              <a:ext cx="6" cy="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4 h 6"/>
                <a:gd name="T6" fmla="*/ 4 w 5"/>
                <a:gd name="T7" fmla="*/ 6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5" name="Line 157"/>
            <p:cNvSpPr>
              <a:spLocks noChangeShapeType="1"/>
            </p:cNvSpPr>
            <p:nvPr/>
          </p:nvSpPr>
          <p:spPr bwMode="gray">
            <a:xfrm>
              <a:off x="4254" y="1448"/>
              <a:ext cx="27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6" name="Line 158"/>
            <p:cNvSpPr>
              <a:spLocks noChangeShapeType="1"/>
            </p:cNvSpPr>
            <p:nvPr/>
          </p:nvSpPr>
          <p:spPr bwMode="gray">
            <a:xfrm flipH="1" flipV="1">
              <a:off x="4244" y="1354"/>
              <a:ext cx="2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7" name="Line 159"/>
            <p:cNvSpPr>
              <a:spLocks noChangeShapeType="1"/>
            </p:cNvSpPr>
            <p:nvPr/>
          </p:nvSpPr>
          <p:spPr bwMode="gray">
            <a:xfrm>
              <a:off x="4246" y="1354"/>
              <a:ext cx="2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8" name="Freeform 160"/>
            <p:cNvSpPr>
              <a:spLocks/>
            </p:cNvSpPr>
            <p:nvPr/>
          </p:nvSpPr>
          <p:spPr bwMode="gray">
            <a:xfrm>
              <a:off x="4246" y="1439"/>
              <a:ext cx="2" cy="7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9" name="Line 161"/>
            <p:cNvSpPr>
              <a:spLocks noChangeShapeType="1"/>
            </p:cNvSpPr>
            <p:nvPr/>
          </p:nvSpPr>
          <p:spPr bwMode="gray">
            <a:xfrm flipH="1" flipV="1">
              <a:off x="4233" y="672"/>
              <a:ext cx="34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0" name="Line 162"/>
            <p:cNvSpPr>
              <a:spLocks noChangeShapeType="1"/>
            </p:cNvSpPr>
            <p:nvPr/>
          </p:nvSpPr>
          <p:spPr bwMode="gray">
            <a:xfrm flipH="1" flipV="1">
              <a:off x="4235" y="665"/>
              <a:ext cx="32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1" name="Freeform 163"/>
            <p:cNvSpPr>
              <a:spLocks/>
            </p:cNvSpPr>
            <p:nvPr/>
          </p:nvSpPr>
          <p:spPr bwMode="gray">
            <a:xfrm>
              <a:off x="4229" y="665"/>
              <a:ext cx="6" cy="12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6 h 12"/>
                <a:gd name="T4" fmla="*/ 3 w 5"/>
                <a:gd name="T5" fmla="*/ 1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2" name="Line 164"/>
            <p:cNvSpPr>
              <a:spLocks noChangeShapeType="1"/>
            </p:cNvSpPr>
            <p:nvPr/>
          </p:nvSpPr>
          <p:spPr bwMode="gray">
            <a:xfrm>
              <a:off x="4229" y="677"/>
              <a:ext cx="38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3" name="Freeform 165"/>
            <p:cNvSpPr>
              <a:spLocks/>
            </p:cNvSpPr>
            <p:nvPr/>
          </p:nvSpPr>
          <p:spPr bwMode="gray">
            <a:xfrm>
              <a:off x="4229" y="541"/>
              <a:ext cx="4" cy="5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4 h 6"/>
                <a:gd name="T4" fmla="*/ 0 w 3"/>
                <a:gd name="T5" fmla="*/ 2 h 6"/>
                <a:gd name="T6" fmla="*/ 2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4" name="Line 166"/>
            <p:cNvSpPr>
              <a:spLocks noChangeShapeType="1"/>
            </p:cNvSpPr>
            <p:nvPr/>
          </p:nvSpPr>
          <p:spPr bwMode="gray">
            <a:xfrm flipH="1" flipV="1">
              <a:off x="4227" y="354"/>
              <a:ext cx="4" cy="3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5" name="Freeform 167"/>
            <p:cNvSpPr>
              <a:spLocks/>
            </p:cNvSpPr>
            <p:nvPr/>
          </p:nvSpPr>
          <p:spPr bwMode="gray">
            <a:xfrm>
              <a:off x="4227" y="350"/>
              <a:ext cx="2" cy="7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6" name="Line 168"/>
            <p:cNvSpPr>
              <a:spLocks noChangeShapeType="1"/>
            </p:cNvSpPr>
            <p:nvPr/>
          </p:nvSpPr>
          <p:spPr bwMode="gray">
            <a:xfrm>
              <a:off x="4227" y="350"/>
              <a:ext cx="8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7" name="Freeform 169"/>
            <p:cNvSpPr>
              <a:spLocks/>
            </p:cNvSpPr>
            <p:nvPr/>
          </p:nvSpPr>
          <p:spPr bwMode="gray">
            <a:xfrm>
              <a:off x="4231" y="665"/>
              <a:ext cx="4" cy="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2 h 4"/>
                <a:gd name="T4" fmla="*/ 1 w 3"/>
                <a:gd name="T5" fmla="*/ 2 h 4"/>
                <a:gd name="T6" fmla="*/ 0 w 3"/>
                <a:gd name="T7" fmla="*/ 2 h 4"/>
                <a:gd name="T8" fmla="*/ 1 w 3"/>
                <a:gd name="T9" fmla="*/ 4 h 4"/>
                <a:gd name="T10" fmla="*/ 3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8" name="Freeform 170"/>
            <p:cNvSpPr>
              <a:spLocks/>
            </p:cNvSpPr>
            <p:nvPr/>
          </p:nvSpPr>
          <p:spPr bwMode="gray">
            <a:xfrm>
              <a:off x="4385" y="398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4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9" name="Line 171"/>
            <p:cNvSpPr>
              <a:spLocks noChangeShapeType="1"/>
            </p:cNvSpPr>
            <p:nvPr/>
          </p:nvSpPr>
          <p:spPr bwMode="gray">
            <a:xfrm>
              <a:off x="4231" y="347"/>
              <a:ext cx="24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" name="Line 172"/>
            <p:cNvSpPr>
              <a:spLocks noChangeShapeType="1"/>
            </p:cNvSpPr>
            <p:nvPr/>
          </p:nvSpPr>
          <p:spPr bwMode="gray">
            <a:xfrm>
              <a:off x="4229" y="357"/>
              <a:ext cx="245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" name="Line 173"/>
            <p:cNvSpPr>
              <a:spLocks noChangeShapeType="1"/>
            </p:cNvSpPr>
            <p:nvPr/>
          </p:nvSpPr>
          <p:spPr bwMode="gray">
            <a:xfrm flipH="1" flipV="1">
              <a:off x="4235" y="345"/>
              <a:ext cx="243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" name="Freeform 174"/>
            <p:cNvSpPr>
              <a:spLocks/>
            </p:cNvSpPr>
            <p:nvPr/>
          </p:nvSpPr>
          <p:spPr bwMode="gray">
            <a:xfrm>
              <a:off x="4229" y="345"/>
              <a:ext cx="6" cy="12"/>
            </a:xfrm>
            <a:custGeom>
              <a:avLst/>
              <a:gdLst>
                <a:gd name="T0" fmla="*/ 5 w 5"/>
                <a:gd name="T1" fmla="*/ 0 h 11"/>
                <a:gd name="T2" fmla="*/ 2 w 5"/>
                <a:gd name="T3" fmla="*/ 3 h 11"/>
                <a:gd name="T4" fmla="*/ 0 w 5"/>
                <a:gd name="T5" fmla="*/ 5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" name="Freeform 175"/>
            <p:cNvSpPr>
              <a:spLocks/>
            </p:cNvSpPr>
            <p:nvPr/>
          </p:nvSpPr>
          <p:spPr bwMode="gray">
            <a:xfrm>
              <a:off x="4273" y="1363"/>
              <a:ext cx="8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6 h 12"/>
                <a:gd name="T4" fmla="*/ 3 w 7"/>
                <a:gd name="T5" fmla="*/ 4 h 12"/>
                <a:gd name="T6" fmla="*/ 0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" name="Freeform 176"/>
            <p:cNvSpPr>
              <a:spLocks/>
            </p:cNvSpPr>
            <p:nvPr/>
          </p:nvSpPr>
          <p:spPr bwMode="gray">
            <a:xfrm>
              <a:off x="4286" y="1672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" name="Freeform 177"/>
            <p:cNvSpPr>
              <a:spLocks/>
            </p:cNvSpPr>
            <p:nvPr/>
          </p:nvSpPr>
          <p:spPr bwMode="gray">
            <a:xfrm>
              <a:off x="4267" y="870"/>
              <a:ext cx="4" cy="7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2 h 6"/>
                <a:gd name="T4" fmla="*/ 3 w 5"/>
                <a:gd name="T5" fmla="*/ 4 h 6"/>
                <a:gd name="T6" fmla="*/ 2 w 5"/>
                <a:gd name="T7" fmla="*/ 6 h 6"/>
                <a:gd name="T8" fmla="*/ 0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" name="Freeform 178"/>
            <p:cNvSpPr>
              <a:spLocks/>
            </p:cNvSpPr>
            <p:nvPr/>
          </p:nvSpPr>
          <p:spPr bwMode="gray">
            <a:xfrm>
              <a:off x="4404" y="476"/>
              <a:ext cx="4" cy="0"/>
            </a:xfrm>
            <a:custGeom>
              <a:avLst/>
              <a:gdLst>
                <a:gd name="T0" fmla="*/ 0 w 5"/>
                <a:gd name="T1" fmla="*/ 3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" name="Line 179"/>
            <p:cNvSpPr>
              <a:spLocks noChangeShapeType="1"/>
            </p:cNvSpPr>
            <p:nvPr/>
          </p:nvSpPr>
          <p:spPr bwMode="gray">
            <a:xfrm flipH="1">
              <a:off x="4269" y="439"/>
              <a:ext cx="207" cy="1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" name="Freeform 180"/>
            <p:cNvSpPr>
              <a:spLocks/>
            </p:cNvSpPr>
            <p:nvPr/>
          </p:nvSpPr>
          <p:spPr bwMode="gray">
            <a:xfrm>
              <a:off x="4267" y="545"/>
              <a:ext cx="6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4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" name="Line 181"/>
            <p:cNvSpPr>
              <a:spLocks noChangeShapeType="1"/>
            </p:cNvSpPr>
            <p:nvPr/>
          </p:nvSpPr>
          <p:spPr bwMode="gray">
            <a:xfrm flipV="1">
              <a:off x="4273" y="439"/>
              <a:ext cx="209" cy="1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" name="Freeform 182"/>
            <p:cNvSpPr>
              <a:spLocks/>
            </p:cNvSpPr>
            <p:nvPr/>
          </p:nvSpPr>
          <p:spPr bwMode="gray">
            <a:xfrm>
              <a:off x="4472" y="1754"/>
              <a:ext cx="4" cy="7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6 h 6"/>
                <a:gd name="T6" fmla="*/ 4 w 5"/>
                <a:gd name="T7" fmla="*/ 6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" name="Line 183"/>
            <p:cNvSpPr>
              <a:spLocks noChangeShapeType="1"/>
            </p:cNvSpPr>
            <p:nvPr/>
          </p:nvSpPr>
          <p:spPr bwMode="gray">
            <a:xfrm flipH="1" flipV="1">
              <a:off x="4288" y="1683"/>
              <a:ext cx="376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" name="Freeform 184"/>
            <p:cNvSpPr>
              <a:spLocks/>
            </p:cNvSpPr>
            <p:nvPr/>
          </p:nvSpPr>
          <p:spPr bwMode="gray">
            <a:xfrm>
              <a:off x="4286" y="1678"/>
              <a:ext cx="6" cy="5"/>
            </a:xfrm>
            <a:custGeom>
              <a:avLst/>
              <a:gdLst>
                <a:gd name="T0" fmla="*/ 0 w 7"/>
                <a:gd name="T1" fmla="*/ 0 h 4"/>
                <a:gd name="T2" fmla="*/ 2 w 7"/>
                <a:gd name="T3" fmla="*/ 2 h 4"/>
                <a:gd name="T4" fmla="*/ 2 w 7"/>
                <a:gd name="T5" fmla="*/ 4 h 4"/>
                <a:gd name="T6" fmla="*/ 4 w 7"/>
                <a:gd name="T7" fmla="*/ 4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" name="Line 185"/>
            <p:cNvSpPr>
              <a:spLocks noChangeShapeType="1"/>
            </p:cNvSpPr>
            <p:nvPr/>
          </p:nvSpPr>
          <p:spPr bwMode="gray">
            <a:xfrm>
              <a:off x="4292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" name="Freeform 186"/>
            <p:cNvSpPr>
              <a:spLocks/>
            </p:cNvSpPr>
            <p:nvPr/>
          </p:nvSpPr>
          <p:spPr bwMode="gray">
            <a:xfrm>
              <a:off x="4662" y="1835"/>
              <a:ext cx="4" cy="5"/>
            </a:xfrm>
            <a:custGeom>
              <a:avLst/>
              <a:gdLst>
                <a:gd name="T0" fmla="*/ 5 w 5"/>
                <a:gd name="T1" fmla="*/ 4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" name="Freeform 187"/>
            <p:cNvSpPr>
              <a:spLocks/>
            </p:cNvSpPr>
            <p:nvPr/>
          </p:nvSpPr>
          <p:spPr bwMode="gray">
            <a:xfrm>
              <a:off x="4282" y="1490"/>
              <a:ext cx="2" cy="7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2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" name="Line 188"/>
            <p:cNvSpPr>
              <a:spLocks noChangeShapeType="1"/>
            </p:cNvSpPr>
            <p:nvPr/>
          </p:nvSpPr>
          <p:spPr bwMode="gray">
            <a:xfrm flipH="1" flipV="1">
              <a:off x="4280" y="1372"/>
              <a:ext cx="4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" name="Freeform 189"/>
            <p:cNvSpPr>
              <a:spLocks/>
            </p:cNvSpPr>
            <p:nvPr/>
          </p:nvSpPr>
          <p:spPr bwMode="gray">
            <a:xfrm>
              <a:off x="4280" y="1372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" name="Line 190"/>
            <p:cNvSpPr>
              <a:spLocks noChangeShapeType="1"/>
            </p:cNvSpPr>
            <p:nvPr/>
          </p:nvSpPr>
          <p:spPr bwMode="gray">
            <a:xfrm>
              <a:off x="4282" y="1374"/>
              <a:ext cx="4" cy="2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" name="Freeform 191"/>
            <p:cNvSpPr>
              <a:spLocks/>
            </p:cNvSpPr>
            <p:nvPr/>
          </p:nvSpPr>
          <p:spPr bwMode="gray">
            <a:xfrm>
              <a:off x="4284" y="1672"/>
              <a:ext cx="2" cy="7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4 h 7"/>
                <a:gd name="T4" fmla="*/ 0 w 2"/>
                <a:gd name="T5" fmla="*/ 5 h 7"/>
                <a:gd name="T6" fmla="*/ 2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" name="Freeform 192"/>
            <p:cNvSpPr>
              <a:spLocks/>
            </p:cNvSpPr>
            <p:nvPr/>
          </p:nvSpPr>
          <p:spPr bwMode="gray">
            <a:xfrm>
              <a:off x="4461" y="614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1 w 5"/>
                <a:gd name="T5" fmla="*/ 4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" name="Line 193"/>
            <p:cNvSpPr>
              <a:spLocks noChangeShapeType="1"/>
            </p:cNvSpPr>
            <p:nvPr/>
          </p:nvSpPr>
          <p:spPr bwMode="gray">
            <a:xfrm>
              <a:off x="4269" y="552"/>
              <a:ext cx="393" cy="13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" name="Line 194"/>
            <p:cNvSpPr>
              <a:spLocks noChangeShapeType="1"/>
            </p:cNvSpPr>
            <p:nvPr/>
          </p:nvSpPr>
          <p:spPr bwMode="gray">
            <a:xfrm>
              <a:off x="4269" y="557"/>
              <a:ext cx="390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" name="Freeform 195"/>
            <p:cNvSpPr>
              <a:spLocks/>
            </p:cNvSpPr>
            <p:nvPr/>
          </p:nvSpPr>
          <p:spPr bwMode="gray">
            <a:xfrm>
              <a:off x="4660" y="686"/>
              <a:ext cx="6" cy="9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6 h 11"/>
                <a:gd name="T4" fmla="*/ 2 w 5"/>
                <a:gd name="T5" fmla="*/ 2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" name="Line 196"/>
            <p:cNvSpPr>
              <a:spLocks noChangeShapeType="1"/>
            </p:cNvSpPr>
            <p:nvPr/>
          </p:nvSpPr>
          <p:spPr bwMode="gray">
            <a:xfrm flipH="1" flipV="1">
              <a:off x="4273" y="545"/>
              <a:ext cx="393" cy="14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" name="Freeform 197"/>
            <p:cNvSpPr>
              <a:spLocks/>
            </p:cNvSpPr>
            <p:nvPr/>
          </p:nvSpPr>
          <p:spPr bwMode="gray">
            <a:xfrm>
              <a:off x="4269" y="545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4 h 11"/>
                <a:gd name="T4" fmla="*/ 0 w 5"/>
                <a:gd name="T5" fmla="*/ 7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" name="Freeform 198"/>
            <p:cNvSpPr>
              <a:spLocks/>
            </p:cNvSpPr>
            <p:nvPr/>
          </p:nvSpPr>
          <p:spPr bwMode="gray">
            <a:xfrm>
              <a:off x="4674" y="1526"/>
              <a:ext cx="4" cy="5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2 h 6"/>
                <a:gd name="T4" fmla="*/ 0 w 5"/>
                <a:gd name="T5" fmla="*/ 0 h 6"/>
                <a:gd name="T6" fmla="*/ 4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" name="Freeform 199"/>
            <p:cNvSpPr>
              <a:spLocks/>
            </p:cNvSpPr>
            <p:nvPr/>
          </p:nvSpPr>
          <p:spPr bwMode="gray">
            <a:xfrm>
              <a:off x="4799" y="1750"/>
              <a:ext cx="2" cy="5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2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" name="Line 200"/>
            <p:cNvSpPr>
              <a:spLocks noChangeShapeType="1"/>
            </p:cNvSpPr>
            <p:nvPr/>
          </p:nvSpPr>
          <p:spPr bwMode="gray">
            <a:xfrm flipH="1">
              <a:off x="4672" y="1708"/>
              <a:ext cx="196" cy="1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" name="Line 201"/>
            <p:cNvSpPr>
              <a:spLocks noChangeShapeType="1"/>
            </p:cNvSpPr>
            <p:nvPr/>
          </p:nvSpPr>
          <p:spPr bwMode="gray">
            <a:xfrm flipH="1">
              <a:off x="4674" y="1706"/>
              <a:ext cx="196" cy="12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" name="Freeform 202"/>
            <p:cNvSpPr>
              <a:spLocks/>
            </p:cNvSpPr>
            <p:nvPr/>
          </p:nvSpPr>
          <p:spPr bwMode="gray">
            <a:xfrm>
              <a:off x="4666" y="1835"/>
              <a:ext cx="8" cy="5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4 h 6"/>
                <a:gd name="T4" fmla="*/ 5 w 7"/>
                <a:gd name="T5" fmla="*/ 6 h 6"/>
                <a:gd name="T6" fmla="*/ 4 w 7"/>
                <a:gd name="T7" fmla="*/ 6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" name="Freeform 203"/>
            <p:cNvSpPr>
              <a:spLocks/>
            </p:cNvSpPr>
            <p:nvPr/>
          </p:nvSpPr>
          <p:spPr bwMode="gray">
            <a:xfrm>
              <a:off x="4662" y="1651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0 h 2"/>
                <a:gd name="T4" fmla="*/ 5 w 12"/>
                <a:gd name="T5" fmla="*/ 2 h 2"/>
                <a:gd name="T6" fmla="*/ 3 w 12"/>
                <a:gd name="T7" fmla="*/ 2 h 2"/>
                <a:gd name="T8" fmla="*/ 0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" name="Line 204"/>
            <p:cNvSpPr>
              <a:spLocks noChangeShapeType="1"/>
            </p:cNvSpPr>
            <p:nvPr/>
          </p:nvSpPr>
          <p:spPr bwMode="gray">
            <a:xfrm flipH="1" flipV="1">
              <a:off x="4666" y="1529"/>
              <a:ext cx="2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" name="Line 205"/>
            <p:cNvSpPr>
              <a:spLocks noChangeShapeType="1"/>
            </p:cNvSpPr>
            <p:nvPr/>
          </p:nvSpPr>
          <p:spPr bwMode="gray">
            <a:xfrm flipV="1">
              <a:off x="4674" y="1531"/>
              <a:ext cx="0" cy="3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" name="Freeform 206"/>
            <p:cNvSpPr>
              <a:spLocks/>
            </p:cNvSpPr>
            <p:nvPr/>
          </p:nvSpPr>
          <p:spPr bwMode="gray">
            <a:xfrm>
              <a:off x="4662" y="1524"/>
              <a:ext cx="13" cy="7"/>
            </a:xfrm>
            <a:custGeom>
              <a:avLst/>
              <a:gdLst>
                <a:gd name="T0" fmla="*/ 12 w 12"/>
                <a:gd name="T1" fmla="*/ 8 h 8"/>
                <a:gd name="T2" fmla="*/ 5 w 12"/>
                <a:gd name="T3" fmla="*/ 4 h 8"/>
                <a:gd name="T4" fmla="*/ 0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5" name="Line 207"/>
            <p:cNvSpPr>
              <a:spLocks noChangeShapeType="1"/>
            </p:cNvSpPr>
            <p:nvPr/>
          </p:nvSpPr>
          <p:spPr bwMode="gray">
            <a:xfrm>
              <a:off x="4662" y="1524"/>
              <a:ext cx="2" cy="3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6" name="Freeform 208"/>
            <p:cNvSpPr>
              <a:spLocks/>
            </p:cNvSpPr>
            <p:nvPr/>
          </p:nvSpPr>
          <p:spPr bwMode="gray">
            <a:xfrm>
              <a:off x="4662" y="1835"/>
              <a:ext cx="13" cy="0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7" name="Freeform 209"/>
            <p:cNvSpPr>
              <a:spLocks/>
            </p:cNvSpPr>
            <p:nvPr/>
          </p:nvSpPr>
          <p:spPr bwMode="gray">
            <a:xfrm>
              <a:off x="4776" y="960"/>
              <a:ext cx="6" cy="9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 h 9"/>
                <a:gd name="T4" fmla="*/ 2 w 5"/>
                <a:gd name="T5" fmla="*/ 5 h 9"/>
                <a:gd name="T6" fmla="*/ 3 w 5"/>
                <a:gd name="T7" fmla="*/ 9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8" name="Line 210"/>
            <p:cNvSpPr>
              <a:spLocks noChangeShapeType="1"/>
            </p:cNvSpPr>
            <p:nvPr/>
          </p:nvSpPr>
          <p:spPr bwMode="gray">
            <a:xfrm flipH="1">
              <a:off x="4674" y="907"/>
              <a:ext cx="203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9" name="Line 211"/>
            <p:cNvSpPr>
              <a:spLocks noChangeShapeType="1"/>
            </p:cNvSpPr>
            <p:nvPr/>
          </p:nvSpPr>
          <p:spPr bwMode="gray">
            <a:xfrm flipH="1">
              <a:off x="4672" y="900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0" name="Freeform 212"/>
            <p:cNvSpPr>
              <a:spLocks/>
            </p:cNvSpPr>
            <p:nvPr/>
          </p:nvSpPr>
          <p:spPr bwMode="gray">
            <a:xfrm>
              <a:off x="4672" y="1020"/>
              <a:ext cx="6" cy="12"/>
            </a:xfrm>
            <a:custGeom>
              <a:avLst/>
              <a:gdLst>
                <a:gd name="T0" fmla="*/ 0 w 7"/>
                <a:gd name="T1" fmla="*/ 0 h 11"/>
                <a:gd name="T2" fmla="*/ 2 w 7"/>
                <a:gd name="T3" fmla="*/ 4 h 11"/>
                <a:gd name="T4" fmla="*/ 4 w 7"/>
                <a:gd name="T5" fmla="*/ 7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1" name="Line 213"/>
            <p:cNvSpPr>
              <a:spLocks noChangeShapeType="1"/>
            </p:cNvSpPr>
            <p:nvPr/>
          </p:nvSpPr>
          <p:spPr bwMode="gray">
            <a:xfrm flipV="1">
              <a:off x="4679" y="912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2" name="Freeform 214"/>
            <p:cNvSpPr>
              <a:spLocks/>
            </p:cNvSpPr>
            <p:nvPr/>
          </p:nvSpPr>
          <p:spPr bwMode="gray">
            <a:xfrm>
              <a:off x="4877" y="900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3" name="Freeform 215"/>
            <p:cNvSpPr>
              <a:spLocks/>
            </p:cNvSpPr>
            <p:nvPr/>
          </p:nvSpPr>
          <p:spPr bwMode="gray">
            <a:xfrm>
              <a:off x="4660" y="893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7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7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4" name="Line 216"/>
            <p:cNvSpPr>
              <a:spLocks noChangeShapeType="1"/>
            </p:cNvSpPr>
            <p:nvPr/>
          </p:nvSpPr>
          <p:spPr bwMode="gray">
            <a:xfrm flipV="1">
              <a:off x="4666" y="695"/>
              <a:ext cx="2" cy="3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5" name="Line 217"/>
            <p:cNvSpPr>
              <a:spLocks noChangeShapeType="1"/>
            </p:cNvSpPr>
            <p:nvPr/>
          </p:nvSpPr>
          <p:spPr bwMode="gray">
            <a:xfrm flipV="1">
              <a:off x="4672" y="695"/>
              <a:ext cx="0" cy="32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6" name="Freeform 218"/>
            <p:cNvSpPr>
              <a:spLocks/>
            </p:cNvSpPr>
            <p:nvPr/>
          </p:nvSpPr>
          <p:spPr bwMode="gray">
            <a:xfrm>
              <a:off x="4660" y="695"/>
              <a:ext cx="13" cy="0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7" name="Line 219"/>
            <p:cNvSpPr>
              <a:spLocks noChangeShapeType="1"/>
            </p:cNvSpPr>
            <p:nvPr/>
          </p:nvSpPr>
          <p:spPr bwMode="gray">
            <a:xfrm>
              <a:off x="4660" y="695"/>
              <a:ext cx="2" cy="3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8" name="Freeform 220"/>
            <p:cNvSpPr>
              <a:spLocks/>
            </p:cNvSpPr>
            <p:nvPr/>
          </p:nvSpPr>
          <p:spPr bwMode="gray">
            <a:xfrm>
              <a:off x="4660" y="1020"/>
              <a:ext cx="13" cy="9"/>
            </a:xfrm>
            <a:custGeom>
              <a:avLst/>
              <a:gdLst>
                <a:gd name="T0" fmla="*/ 12 w 12"/>
                <a:gd name="T1" fmla="*/ 0 h 9"/>
                <a:gd name="T2" fmla="*/ 9 w 12"/>
                <a:gd name="T3" fmla="*/ 4 h 9"/>
                <a:gd name="T4" fmla="*/ 5 w 12"/>
                <a:gd name="T5" fmla="*/ 6 h 9"/>
                <a:gd name="T6" fmla="*/ 0 w 1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9" y="4"/>
                  </a:lnTo>
                  <a:lnTo>
                    <a:pt x="5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59" name="Freeform 221"/>
            <p:cNvSpPr>
              <a:spLocks/>
            </p:cNvSpPr>
            <p:nvPr/>
          </p:nvSpPr>
          <p:spPr bwMode="gray">
            <a:xfrm>
              <a:off x="4799" y="610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3 w 7"/>
                <a:gd name="T7" fmla="*/ 2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0" name="Line 222"/>
            <p:cNvSpPr>
              <a:spLocks noChangeShapeType="1"/>
            </p:cNvSpPr>
            <p:nvPr/>
          </p:nvSpPr>
          <p:spPr bwMode="gray">
            <a:xfrm flipV="1">
              <a:off x="4670" y="573"/>
              <a:ext cx="207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1" name="Line 223"/>
            <p:cNvSpPr>
              <a:spLocks noChangeShapeType="1"/>
            </p:cNvSpPr>
            <p:nvPr/>
          </p:nvSpPr>
          <p:spPr bwMode="gray">
            <a:xfrm flipV="1">
              <a:off x="4672" y="582"/>
              <a:ext cx="205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2" name="Line 224"/>
            <p:cNvSpPr>
              <a:spLocks noChangeShapeType="1"/>
            </p:cNvSpPr>
            <p:nvPr/>
          </p:nvSpPr>
          <p:spPr bwMode="gray">
            <a:xfrm flipH="1">
              <a:off x="4666" y="571"/>
              <a:ext cx="205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3" name="Freeform 225"/>
            <p:cNvSpPr>
              <a:spLocks/>
            </p:cNvSpPr>
            <p:nvPr/>
          </p:nvSpPr>
          <p:spPr bwMode="gray">
            <a:xfrm>
              <a:off x="4666" y="686"/>
              <a:ext cx="6" cy="9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0 h 9"/>
                <a:gd name="T4" fmla="*/ 6 w 7"/>
                <a:gd name="T5" fmla="*/ 4 h 9"/>
                <a:gd name="T6" fmla="*/ 7 w 7"/>
                <a:gd name="T7" fmla="*/ 6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4" name="Freeform 226"/>
            <p:cNvSpPr>
              <a:spLocks/>
            </p:cNvSpPr>
            <p:nvPr/>
          </p:nvSpPr>
          <p:spPr bwMode="gray">
            <a:xfrm>
              <a:off x="5137" y="1499"/>
              <a:ext cx="4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3 w 5"/>
                <a:gd name="T5" fmla="*/ 2 h 5"/>
                <a:gd name="T6" fmla="*/ 1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5" name="Freeform 227"/>
            <p:cNvSpPr>
              <a:spLocks/>
            </p:cNvSpPr>
            <p:nvPr/>
          </p:nvSpPr>
          <p:spPr bwMode="gray">
            <a:xfrm>
              <a:off x="4972" y="1741"/>
              <a:ext cx="0" cy="2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6" name="Line 228"/>
            <p:cNvSpPr>
              <a:spLocks noChangeShapeType="1"/>
            </p:cNvSpPr>
            <p:nvPr/>
          </p:nvSpPr>
          <p:spPr bwMode="gray">
            <a:xfrm flipH="1" flipV="1">
              <a:off x="4883" y="1708"/>
              <a:ext cx="253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7" name="Line 229"/>
            <p:cNvSpPr>
              <a:spLocks noChangeShapeType="1"/>
            </p:cNvSpPr>
            <p:nvPr/>
          </p:nvSpPr>
          <p:spPr bwMode="gray">
            <a:xfrm flipH="1" flipV="1">
              <a:off x="4881" y="1704"/>
              <a:ext cx="255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8" name="Freeform 230"/>
            <p:cNvSpPr>
              <a:spLocks/>
            </p:cNvSpPr>
            <p:nvPr/>
          </p:nvSpPr>
          <p:spPr bwMode="gray">
            <a:xfrm>
              <a:off x="5137" y="1805"/>
              <a:ext cx="4" cy="7"/>
            </a:xfrm>
            <a:custGeom>
              <a:avLst/>
              <a:gdLst>
                <a:gd name="T0" fmla="*/ 5 w 5"/>
                <a:gd name="T1" fmla="*/ 6 h 6"/>
                <a:gd name="T2" fmla="*/ 1 w 5"/>
                <a:gd name="T3" fmla="*/ 6 h 6"/>
                <a:gd name="T4" fmla="*/ 0 w 5"/>
                <a:gd name="T5" fmla="*/ 6 h 6"/>
                <a:gd name="T6" fmla="*/ 0 w 5"/>
                <a:gd name="T7" fmla="*/ 4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69" name="Line 231"/>
            <p:cNvSpPr>
              <a:spLocks noChangeShapeType="1"/>
            </p:cNvSpPr>
            <p:nvPr/>
          </p:nvSpPr>
          <p:spPr bwMode="gray">
            <a:xfrm flipV="1">
              <a:off x="4877" y="1607"/>
              <a:ext cx="0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0" name="Line 232"/>
            <p:cNvSpPr>
              <a:spLocks noChangeShapeType="1"/>
            </p:cNvSpPr>
            <p:nvPr/>
          </p:nvSpPr>
          <p:spPr bwMode="gray">
            <a:xfrm flipV="1">
              <a:off x="4881" y="1609"/>
              <a:ext cx="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1" name="Line 233"/>
            <p:cNvSpPr>
              <a:spLocks noChangeShapeType="1"/>
            </p:cNvSpPr>
            <p:nvPr/>
          </p:nvSpPr>
          <p:spPr bwMode="gray">
            <a:xfrm>
              <a:off x="4871" y="1605"/>
              <a:ext cx="2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2" name="Freeform 234"/>
            <p:cNvSpPr>
              <a:spLocks/>
            </p:cNvSpPr>
            <p:nvPr/>
          </p:nvSpPr>
          <p:spPr bwMode="gray">
            <a:xfrm>
              <a:off x="5012" y="946"/>
              <a:ext cx="6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3 w 5"/>
                <a:gd name="T5" fmla="*/ 5 h 11"/>
                <a:gd name="T6" fmla="*/ 2 w 5"/>
                <a:gd name="T7" fmla="*/ 9 h 11"/>
                <a:gd name="T8" fmla="*/ 0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3" name="Line 235"/>
            <p:cNvSpPr>
              <a:spLocks noChangeShapeType="1"/>
            </p:cNvSpPr>
            <p:nvPr/>
          </p:nvSpPr>
          <p:spPr bwMode="gray">
            <a:xfrm flipH="1" flipV="1">
              <a:off x="4885" y="905"/>
              <a:ext cx="262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4" name="Line 236"/>
            <p:cNvSpPr>
              <a:spLocks noChangeShapeType="1"/>
            </p:cNvSpPr>
            <p:nvPr/>
          </p:nvSpPr>
          <p:spPr bwMode="gray">
            <a:xfrm flipH="1" flipV="1">
              <a:off x="4888" y="900"/>
              <a:ext cx="26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5" name="Freeform 237"/>
            <p:cNvSpPr>
              <a:spLocks/>
            </p:cNvSpPr>
            <p:nvPr/>
          </p:nvSpPr>
          <p:spPr bwMode="gray">
            <a:xfrm>
              <a:off x="4883" y="900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2 w 5"/>
                <a:gd name="T5" fmla="*/ 7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2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6" name="Line 238"/>
            <p:cNvSpPr>
              <a:spLocks noChangeShapeType="1"/>
            </p:cNvSpPr>
            <p:nvPr/>
          </p:nvSpPr>
          <p:spPr bwMode="gray">
            <a:xfrm>
              <a:off x="4883" y="912"/>
              <a:ext cx="262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7" name="Freeform 239"/>
            <p:cNvSpPr>
              <a:spLocks/>
            </p:cNvSpPr>
            <p:nvPr/>
          </p:nvSpPr>
          <p:spPr bwMode="gray">
            <a:xfrm>
              <a:off x="5145" y="994"/>
              <a:ext cx="4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8" name="Freeform 240"/>
            <p:cNvSpPr>
              <a:spLocks/>
            </p:cNvSpPr>
            <p:nvPr/>
          </p:nvSpPr>
          <p:spPr bwMode="gray">
            <a:xfrm>
              <a:off x="4877" y="737"/>
              <a:ext cx="11" cy="2"/>
            </a:xfrm>
            <a:custGeom>
              <a:avLst/>
              <a:gdLst>
                <a:gd name="T0" fmla="*/ 12 w 12"/>
                <a:gd name="T1" fmla="*/ 2 h 2"/>
                <a:gd name="T2" fmla="*/ 9 w 12"/>
                <a:gd name="T3" fmla="*/ 0 h 2"/>
                <a:gd name="T4" fmla="*/ 7 w 12"/>
                <a:gd name="T5" fmla="*/ 0 h 2"/>
                <a:gd name="T6" fmla="*/ 3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79" name="Line 241"/>
            <p:cNvSpPr>
              <a:spLocks noChangeShapeType="1"/>
            </p:cNvSpPr>
            <p:nvPr/>
          </p:nvSpPr>
          <p:spPr bwMode="gray">
            <a:xfrm flipV="1">
              <a:off x="4881" y="580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0" name="Line 242"/>
            <p:cNvSpPr>
              <a:spLocks noChangeShapeType="1"/>
            </p:cNvSpPr>
            <p:nvPr/>
          </p:nvSpPr>
          <p:spPr bwMode="gray">
            <a:xfrm flipV="1">
              <a:off x="4888" y="580"/>
              <a:ext cx="2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1" name="Line 243"/>
            <p:cNvSpPr>
              <a:spLocks noChangeShapeType="1"/>
            </p:cNvSpPr>
            <p:nvPr/>
          </p:nvSpPr>
          <p:spPr bwMode="gray">
            <a:xfrm flipH="1">
              <a:off x="4877" y="582"/>
              <a:ext cx="0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2" name="Freeform 244"/>
            <p:cNvSpPr>
              <a:spLocks/>
            </p:cNvSpPr>
            <p:nvPr/>
          </p:nvSpPr>
          <p:spPr bwMode="gray">
            <a:xfrm>
              <a:off x="4877" y="898"/>
              <a:ext cx="11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3" name="Freeform 245"/>
            <p:cNvSpPr>
              <a:spLocks/>
            </p:cNvSpPr>
            <p:nvPr/>
          </p:nvSpPr>
          <p:spPr bwMode="gray">
            <a:xfrm>
              <a:off x="4982" y="601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4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4" name="Line 246"/>
            <p:cNvSpPr>
              <a:spLocks noChangeShapeType="1"/>
            </p:cNvSpPr>
            <p:nvPr/>
          </p:nvSpPr>
          <p:spPr bwMode="gray">
            <a:xfrm>
              <a:off x="4892" y="573"/>
              <a:ext cx="266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5" name="Line 247"/>
            <p:cNvSpPr>
              <a:spLocks noChangeShapeType="1"/>
            </p:cNvSpPr>
            <p:nvPr/>
          </p:nvSpPr>
          <p:spPr bwMode="gray">
            <a:xfrm>
              <a:off x="4890" y="580"/>
              <a:ext cx="266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6" name="Freeform 248"/>
            <p:cNvSpPr>
              <a:spLocks/>
            </p:cNvSpPr>
            <p:nvPr/>
          </p:nvSpPr>
          <p:spPr bwMode="gray">
            <a:xfrm>
              <a:off x="5156" y="658"/>
              <a:ext cx="4" cy="12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7 h 11"/>
                <a:gd name="T4" fmla="*/ 2 w 5"/>
                <a:gd name="T5" fmla="*/ 4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7" name="Line 249"/>
            <p:cNvSpPr>
              <a:spLocks noChangeShapeType="1"/>
            </p:cNvSpPr>
            <p:nvPr/>
          </p:nvSpPr>
          <p:spPr bwMode="gray">
            <a:xfrm flipH="1" flipV="1">
              <a:off x="4896" y="568"/>
              <a:ext cx="264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8" name="Freeform 250"/>
            <p:cNvSpPr>
              <a:spLocks/>
            </p:cNvSpPr>
            <p:nvPr/>
          </p:nvSpPr>
          <p:spPr bwMode="gray">
            <a:xfrm>
              <a:off x="5282" y="1706"/>
              <a:ext cx="8" cy="7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1 h 5"/>
                <a:gd name="T4" fmla="*/ 5 w 7"/>
                <a:gd name="T5" fmla="*/ 3 h 5"/>
                <a:gd name="T6" fmla="*/ 4 w 7"/>
                <a:gd name="T7" fmla="*/ 5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89" name="Line 251"/>
            <p:cNvSpPr>
              <a:spLocks noChangeShapeType="1"/>
            </p:cNvSpPr>
            <p:nvPr/>
          </p:nvSpPr>
          <p:spPr bwMode="gray">
            <a:xfrm flipH="1">
              <a:off x="5145" y="1614"/>
              <a:ext cx="283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0" name="Line 252"/>
            <p:cNvSpPr>
              <a:spLocks noChangeShapeType="1"/>
            </p:cNvSpPr>
            <p:nvPr/>
          </p:nvSpPr>
          <p:spPr bwMode="gray">
            <a:xfrm flipH="1">
              <a:off x="5147" y="1609"/>
              <a:ext cx="283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1" name="Freeform 253"/>
            <p:cNvSpPr>
              <a:spLocks/>
            </p:cNvSpPr>
            <p:nvPr/>
          </p:nvSpPr>
          <p:spPr bwMode="gray">
            <a:xfrm>
              <a:off x="5141" y="1805"/>
              <a:ext cx="6" cy="7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2 h 6"/>
                <a:gd name="T4" fmla="*/ 3 w 7"/>
                <a:gd name="T5" fmla="*/ 6 h 6"/>
                <a:gd name="T6" fmla="*/ 2 w 7"/>
                <a:gd name="T7" fmla="*/ 6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2" name="Line 254"/>
            <p:cNvSpPr>
              <a:spLocks noChangeShapeType="1"/>
            </p:cNvSpPr>
            <p:nvPr/>
          </p:nvSpPr>
          <p:spPr bwMode="gray">
            <a:xfrm flipV="1">
              <a:off x="5141" y="1614"/>
              <a:ext cx="281" cy="19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3" name="Freeform 255"/>
            <p:cNvSpPr>
              <a:spLocks/>
            </p:cNvSpPr>
            <p:nvPr/>
          </p:nvSpPr>
          <p:spPr bwMode="gray">
            <a:xfrm>
              <a:off x="5421" y="1609"/>
              <a:ext cx="8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4" name="Freeform 256"/>
            <p:cNvSpPr>
              <a:spLocks/>
            </p:cNvSpPr>
            <p:nvPr/>
          </p:nvSpPr>
          <p:spPr bwMode="gray">
            <a:xfrm>
              <a:off x="5139" y="1621"/>
              <a:ext cx="11" cy="2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0 h 2"/>
                <a:gd name="T4" fmla="*/ 5 w 11"/>
                <a:gd name="T5" fmla="*/ 2 h 2"/>
                <a:gd name="T6" fmla="*/ 2 w 11"/>
                <a:gd name="T7" fmla="*/ 0 h 2"/>
                <a:gd name="T8" fmla="*/ 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5" name="Line 257"/>
            <p:cNvSpPr>
              <a:spLocks noChangeShapeType="1"/>
            </p:cNvSpPr>
            <p:nvPr/>
          </p:nvSpPr>
          <p:spPr bwMode="gray">
            <a:xfrm flipV="1">
              <a:off x="5141" y="1501"/>
              <a:ext cx="4" cy="30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6" name="Line 258"/>
            <p:cNvSpPr>
              <a:spLocks noChangeShapeType="1"/>
            </p:cNvSpPr>
            <p:nvPr/>
          </p:nvSpPr>
          <p:spPr bwMode="gray">
            <a:xfrm flipV="1">
              <a:off x="5147" y="1497"/>
              <a:ext cx="6" cy="3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7" name="Freeform 259"/>
            <p:cNvSpPr>
              <a:spLocks/>
            </p:cNvSpPr>
            <p:nvPr/>
          </p:nvSpPr>
          <p:spPr bwMode="gray">
            <a:xfrm>
              <a:off x="5141" y="1497"/>
              <a:ext cx="13" cy="7"/>
            </a:xfrm>
            <a:custGeom>
              <a:avLst/>
              <a:gdLst>
                <a:gd name="T0" fmla="*/ 12 w 12"/>
                <a:gd name="T1" fmla="*/ 0 h 7"/>
                <a:gd name="T2" fmla="*/ 9 w 12"/>
                <a:gd name="T3" fmla="*/ 4 h 7"/>
                <a:gd name="T4" fmla="*/ 3 w 12"/>
                <a:gd name="T5" fmla="*/ 6 h 7"/>
                <a:gd name="T6" fmla="*/ 0 w 1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9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8" name="Line 260"/>
            <p:cNvSpPr>
              <a:spLocks noChangeShapeType="1"/>
            </p:cNvSpPr>
            <p:nvPr/>
          </p:nvSpPr>
          <p:spPr bwMode="gray">
            <a:xfrm flipH="1">
              <a:off x="5137" y="1503"/>
              <a:ext cx="4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99" name="Freeform 261"/>
            <p:cNvSpPr>
              <a:spLocks/>
            </p:cNvSpPr>
            <p:nvPr/>
          </p:nvSpPr>
          <p:spPr bwMode="gray">
            <a:xfrm>
              <a:off x="5137" y="1805"/>
              <a:ext cx="11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0" name="Freeform 262"/>
            <p:cNvSpPr>
              <a:spLocks/>
            </p:cNvSpPr>
            <p:nvPr/>
          </p:nvSpPr>
          <p:spPr bwMode="gray">
            <a:xfrm>
              <a:off x="5151" y="870"/>
              <a:ext cx="13" cy="0"/>
            </a:xfrm>
            <a:custGeom>
              <a:avLst/>
              <a:gdLst>
                <a:gd name="T0" fmla="*/ 13 w 13"/>
                <a:gd name="T1" fmla="*/ 9 w 13"/>
                <a:gd name="T2" fmla="*/ 7 w 13"/>
                <a:gd name="T3" fmla="*/ 4 w 13"/>
                <a:gd name="T4" fmla="*/ 0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1" name="Line 263"/>
            <p:cNvSpPr>
              <a:spLocks noChangeShapeType="1"/>
            </p:cNvSpPr>
            <p:nvPr/>
          </p:nvSpPr>
          <p:spPr bwMode="gray">
            <a:xfrm flipV="1">
              <a:off x="5156" y="672"/>
              <a:ext cx="6" cy="3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2" name="Line 264"/>
            <p:cNvSpPr>
              <a:spLocks noChangeShapeType="1"/>
            </p:cNvSpPr>
            <p:nvPr/>
          </p:nvSpPr>
          <p:spPr bwMode="gray">
            <a:xfrm flipV="1">
              <a:off x="5162" y="670"/>
              <a:ext cx="4" cy="3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3" name="Freeform 265"/>
            <p:cNvSpPr>
              <a:spLocks/>
            </p:cNvSpPr>
            <p:nvPr/>
          </p:nvSpPr>
          <p:spPr bwMode="gray">
            <a:xfrm>
              <a:off x="5156" y="670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2 h 2"/>
                <a:gd name="T4" fmla="*/ 3 w 12"/>
                <a:gd name="T5" fmla="*/ 2 h 2"/>
                <a:gd name="T6" fmla="*/ 0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4" name="Line 266"/>
            <p:cNvSpPr>
              <a:spLocks noChangeShapeType="1"/>
            </p:cNvSpPr>
            <p:nvPr/>
          </p:nvSpPr>
          <p:spPr bwMode="gray">
            <a:xfrm flipH="1">
              <a:off x="5149" y="670"/>
              <a:ext cx="6" cy="32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5" name="Freeform 267"/>
            <p:cNvSpPr>
              <a:spLocks/>
            </p:cNvSpPr>
            <p:nvPr/>
          </p:nvSpPr>
          <p:spPr bwMode="gray">
            <a:xfrm>
              <a:off x="5149" y="994"/>
              <a:ext cx="13" cy="7"/>
            </a:xfrm>
            <a:custGeom>
              <a:avLst/>
              <a:gdLst>
                <a:gd name="T0" fmla="*/ 12 w 12"/>
                <a:gd name="T1" fmla="*/ 7 h 7"/>
                <a:gd name="T2" fmla="*/ 7 w 12"/>
                <a:gd name="T3" fmla="*/ 5 h 7"/>
                <a:gd name="T4" fmla="*/ 3 w 12"/>
                <a:gd name="T5" fmla="*/ 3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6" name="Freeform 268"/>
            <p:cNvSpPr>
              <a:spLocks/>
            </p:cNvSpPr>
            <p:nvPr/>
          </p:nvSpPr>
          <p:spPr bwMode="gray">
            <a:xfrm>
              <a:off x="5310" y="573"/>
              <a:ext cx="6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8 h 12"/>
                <a:gd name="T4" fmla="*/ 6 w 7"/>
                <a:gd name="T5" fmla="*/ 4 h 12"/>
                <a:gd name="T6" fmla="*/ 4 w 7"/>
                <a:gd name="T7" fmla="*/ 2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7" name="Line 269"/>
            <p:cNvSpPr>
              <a:spLocks noChangeShapeType="1"/>
            </p:cNvSpPr>
            <p:nvPr/>
          </p:nvSpPr>
          <p:spPr bwMode="gray">
            <a:xfrm flipV="1">
              <a:off x="5166" y="490"/>
              <a:ext cx="293" cy="17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8" name="Line 270"/>
            <p:cNvSpPr>
              <a:spLocks noChangeShapeType="1"/>
            </p:cNvSpPr>
            <p:nvPr/>
          </p:nvSpPr>
          <p:spPr bwMode="gray">
            <a:xfrm flipV="1">
              <a:off x="5166" y="499"/>
              <a:ext cx="293" cy="1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09" name="Freeform 271"/>
            <p:cNvSpPr>
              <a:spLocks/>
            </p:cNvSpPr>
            <p:nvPr/>
          </p:nvSpPr>
          <p:spPr bwMode="gray">
            <a:xfrm>
              <a:off x="5455" y="488"/>
              <a:ext cx="4" cy="12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5 h 11"/>
                <a:gd name="T4" fmla="*/ 4 w 5"/>
                <a:gd name="T5" fmla="*/ 1 h 11"/>
                <a:gd name="T6" fmla="*/ 0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5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0" name="Line 272"/>
            <p:cNvSpPr>
              <a:spLocks noChangeShapeType="1"/>
            </p:cNvSpPr>
            <p:nvPr/>
          </p:nvSpPr>
          <p:spPr bwMode="gray">
            <a:xfrm flipH="1">
              <a:off x="5160" y="488"/>
              <a:ext cx="295" cy="17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1" name="Freeform 273"/>
            <p:cNvSpPr>
              <a:spLocks/>
            </p:cNvSpPr>
            <p:nvPr/>
          </p:nvSpPr>
          <p:spPr bwMode="gray">
            <a:xfrm>
              <a:off x="5160" y="658"/>
              <a:ext cx="6" cy="12"/>
            </a:xfrm>
            <a:custGeom>
              <a:avLst/>
              <a:gdLst>
                <a:gd name="T0" fmla="*/ 0 w 7"/>
                <a:gd name="T1" fmla="*/ 0 h 11"/>
                <a:gd name="T2" fmla="*/ 4 w 7"/>
                <a:gd name="T3" fmla="*/ 2 h 11"/>
                <a:gd name="T4" fmla="*/ 7 w 7"/>
                <a:gd name="T5" fmla="*/ 5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4" y="2"/>
                  </a:lnTo>
                  <a:lnTo>
                    <a:pt x="7" y="5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2" name="Freeform 274"/>
            <p:cNvSpPr>
              <a:spLocks/>
            </p:cNvSpPr>
            <p:nvPr/>
          </p:nvSpPr>
          <p:spPr bwMode="gray">
            <a:xfrm>
              <a:off x="5455" y="69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3" name="Line 275"/>
            <p:cNvSpPr>
              <a:spLocks noChangeShapeType="1"/>
            </p:cNvSpPr>
            <p:nvPr/>
          </p:nvSpPr>
          <p:spPr bwMode="gray">
            <a:xfrm flipV="1">
              <a:off x="5453" y="495"/>
              <a:ext cx="8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4" name="Freeform 276"/>
            <p:cNvSpPr>
              <a:spLocks/>
            </p:cNvSpPr>
            <p:nvPr/>
          </p:nvSpPr>
          <p:spPr bwMode="gray">
            <a:xfrm>
              <a:off x="5459" y="492"/>
              <a:ext cx="2" cy="7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2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5" name="Line 277"/>
            <p:cNvSpPr>
              <a:spLocks noChangeShapeType="1"/>
            </p:cNvSpPr>
            <p:nvPr/>
          </p:nvSpPr>
          <p:spPr bwMode="gray">
            <a:xfrm flipH="1">
              <a:off x="5451" y="499"/>
              <a:ext cx="8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6" name="Freeform 278"/>
            <p:cNvSpPr>
              <a:spLocks/>
            </p:cNvSpPr>
            <p:nvPr/>
          </p:nvSpPr>
          <p:spPr bwMode="gray">
            <a:xfrm>
              <a:off x="5284" y="433"/>
              <a:ext cx="4" cy="2"/>
            </a:xfrm>
            <a:custGeom>
              <a:avLst/>
              <a:gdLst>
                <a:gd name="T0" fmla="*/ 3 w 3"/>
                <a:gd name="T1" fmla="*/ 2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7" name="Line 279"/>
            <p:cNvSpPr>
              <a:spLocks noChangeShapeType="1"/>
            </p:cNvSpPr>
            <p:nvPr/>
          </p:nvSpPr>
          <p:spPr bwMode="gray">
            <a:xfrm flipH="1" flipV="1">
              <a:off x="5196" y="403"/>
              <a:ext cx="264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8" name="Line 280"/>
            <p:cNvSpPr>
              <a:spLocks noChangeShapeType="1"/>
            </p:cNvSpPr>
            <p:nvPr/>
          </p:nvSpPr>
          <p:spPr bwMode="gray">
            <a:xfrm>
              <a:off x="5191" y="403"/>
              <a:ext cx="264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9" name="Freeform 281"/>
            <p:cNvSpPr>
              <a:spLocks/>
            </p:cNvSpPr>
            <p:nvPr/>
          </p:nvSpPr>
          <p:spPr bwMode="gray">
            <a:xfrm>
              <a:off x="5455" y="488"/>
              <a:ext cx="4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4 w 4"/>
                <a:gd name="T5" fmla="*/ 0 h 5"/>
                <a:gd name="T6" fmla="*/ 4 w 4"/>
                <a:gd name="T7" fmla="*/ 3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0" name="Freeform 282"/>
            <p:cNvSpPr>
              <a:spLocks/>
            </p:cNvSpPr>
            <p:nvPr/>
          </p:nvSpPr>
          <p:spPr bwMode="gray">
            <a:xfrm>
              <a:off x="5434" y="1425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1" name="Line 283"/>
            <p:cNvSpPr>
              <a:spLocks noChangeShapeType="1"/>
            </p:cNvSpPr>
            <p:nvPr/>
          </p:nvSpPr>
          <p:spPr bwMode="gray">
            <a:xfrm flipV="1">
              <a:off x="5432" y="1305"/>
              <a:ext cx="6" cy="30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2" name="Line 284"/>
            <p:cNvSpPr>
              <a:spLocks noChangeShapeType="1"/>
            </p:cNvSpPr>
            <p:nvPr/>
          </p:nvSpPr>
          <p:spPr bwMode="gray">
            <a:xfrm flipH="1">
              <a:off x="5430" y="1305"/>
              <a:ext cx="8" cy="3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3" name="Freeform 285"/>
            <p:cNvSpPr>
              <a:spLocks/>
            </p:cNvSpPr>
            <p:nvPr/>
          </p:nvSpPr>
          <p:spPr bwMode="gray">
            <a:xfrm>
              <a:off x="5546" y="757"/>
              <a:ext cx="6" cy="12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0 h 10"/>
                <a:gd name="T4" fmla="*/ 6 w 7"/>
                <a:gd name="T5" fmla="*/ 4 h 10"/>
                <a:gd name="T6" fmla="*/ 6 w 7"/>
                <a:gd name="T7" fmla="*/ 6 h 10"/>
                <a:gd name="T8" fmla="*/ 7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4" name="Line 286"/>
            <p:cNvSpPr>
              <a:spLocks noChangeShapeType="1"/>
            </p:cNvSpPr>
            <p:nvPr/>
          </p:nvSpPr>
          <p:spPr bwMode="gray">
            <a:xfrm flipH="1">
              <a:off x="5457" y="707"/>
              <a:ext cx="184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5" name="Line 287"/>
            <p:cNvSpPr>
              <a:spLocks noChangeShapeType="1"/>
            </p:cNvSpPr>
            <p:nvPr/>
          </p:nvSpPr>
          <p:spPr bwMode="gray">
            <a:xfrm flipH="1">
              <a:off x="5455" y="702"/>
              <a:ext cx="181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6" name="Freeform 288"/>
            <p:cNvSpPr>
              <a:spLocks/>
            </p:cNvSpPr>
            <p:nvPr/>
          </p:nvSpPr>
          <p:spPr bwMode="gray">
            <a:xfrm>
              <a:off x="5455" y="813"/>
              <a:ext cx="2" cy="16"/>
            </a:xfrm>
            <a:custGeom>
              <a:avLst/>
              <a:gdLst>
                <a:gd name="T0" fmla="*/ 0 w 2"/>
                <a:gd name="T1" fmla="*/ 0 h 15"/>
                <a:gd name="T2" fmla="*/ 2 w 2"/>
                <a:gd name="T3" fmla="*/ 6 h 15"/>
                <a:gd name="T4" fmla="*/ 2 w 2"/>
                <a:gd name="T5" fmla="*/ 9 h 15"/>
                <a:gd name="T6" fmla="*/ 2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2" y="1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7" name="Line 289"/>
            <p:cNvSpPr>
              <a:spLocks noChangeShapeType="1"/>
            </p:cNvSpPr>
            <p:nvPr/>
          </p:nvSpPr>
          <p:spPr bwMode="gray">
            <a:xfrm flipV="1">
              <a:off x="5457" y="714"/>
              <a:ext cx="186" cy="11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8" name="Freeform 290"/>
            <p:cNvSpPr>
              <a:spLocks/>
            </p:cNvSpPr>
            <p:nvPr/>
          </p:nvSpPr>
          <p:spPr bwMode="gray">
            <a:xfrm>
              <a:off x="5637" y="702"/>
              <a:ext cx="6" cy="12"/>
            </a:xfrm>
            <a:custGeom>
              <a:avLst/>
              <a:gdLst>
                <a:gd name="T0" fmla="*/ 7 w 7"/>
                <a:gd name="T1" fmla="*/ 11 h 11"/>
                <a:gd name="T2" fmla="*/ 5 w 7"/>
                <a:gd name="T3" fmla="*/ 6 h 11"/>
                <a:gd name="T4" fmla="*/ 3 w 7"/>
                <a:gd name="T5" fmla="*/ 2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29" name="Freeform 291"/>
            <p:cNvSpPr>
              <a:spLocks/>
            </p:cNvSpPr>
            <p:nvPr/>
          </p:nvSpPr>
          <p:spPr bwMode="gray">
            <a:xfrm>
              <a:off x="5632" y="939"/>
              <a:ext cx="4" cy="7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2 h 6"/>
                <a:gd name="T4" fmla="*/ 4 w 4"/>
                <a:gd name="T5" fmla="*/ 4 h 6"/>
                <a:gd name="T6" fmla="*/ 4 w 4"/>
                <a:gd name="T7" fmla="*/ 4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0" name="Line 292"/>
            <p:cNvSpPr>
              <a:spLocks noChangeShapeType="1"/>
            </p:cNvSpPr>
            <p:nvPr/>
          </p:nvSpPr>
          <p:spPr bwMode="gray">
            <a:xfrm flipV="1">
              <a:off x="5626" y="709"/>
              <a:ext cx="17" cy="4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1" name="Line 293"/>
            <p:cNvSpPr>
              <a:spLocks noChangeShapeType="1"/>
            </p:cNvSpPr>
            <p:nvPr/>
          </p:nvSpPr>
          <p:spPr bwMode="gray">
            <a:xfrm flipV="1">
              <a:off x="5624" y="709"/>
              <a:ext cx="15" cy="4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2" name="Freeform 294"/>
            <p:cNvSpPr>
              <a:spLocks/>
            </p:cNvSpPr>
            <p:nvPr/>
          </p:nvSpPr>
          <p:spPr bwMode="gray">
            <a:xfrm>
              <a:off x="5639" y="709"/>
              <a:ext cx="4" cy="5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2 h 5"/>
                <a:gd name="T6" fmla="*/ 4 w 4"/>
                <a:gd name="T7" fmla="*/ 3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3" name="Line 295"/>
            <p:cNvSpPr>
              <a:spLocks noChangeShapeType="1"/>
            </p:cNvSpPr>
            <p:nvPr/>
          </p:nvSpPr>
          <p:spPr bwMode="gray">
            <a:xfrm flipH="1">
              <a:off x="5624" y="714"/>
              <a:ext cx="19" cy="4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4" name="Freeform 296"/>
            <p:cNvSpPr>
              <a:spLocks/>
            </p:cNvSpPr>
            <p:nvPr/>
          </p:nvSpPr>
          <p:spPr bwMode="gray">
            <a:xfrm>
              <a:off x="5624" y="1167"/>
              <a:ext cx="2" cy="5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3 w 3"/>
                <a:gd name="T5" fmla="*/ 2 h 5"/>
                <a:gd name="T6" fmla="*/ 1 w 3"/>
                <a:gd name="T7" fmla="*/ 2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5" name="Freeform 297"/>
            <p:cNvSpPr>
              <a:spLocks/>
            </p:cNvSpPr>
            <p:nvPr/>
          </p:nvSpPr>
          <p:spPr bwMode="gray">
            <a:xfrm>
              <a:off x="5506" y="658"/>
              <a:ext cx="4" cy="7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4 w 5"/>
                <a:gd name="T5" fmla="*/ 2 h 5"/>
                <a:gd name="T6" fmla="*/ 2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6" name="Line 298"/>
            <p:cNvSpPr>
              <a:spLocks noChangeShapeType="1"/>
            </p:cNvSpPr>
            <p:nvPr/>
          </p:nvSpPr>
          <p:spPr bwMode="gray">
            <a:xfrm flipH="1" flipV="1">
              <a:off x="5459" y="644"/>
              <a:ext cx="179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7" name="Line 299"/>
            <p:cNvSpPr>
              <a:spLocks noChangeShapeType="1"/>
            </p:cNvSpPr>
            <p:nvPr/>
          </p:nvSpPr>
          <p:spPr bwMode="gray">
            <a:xfrm flipH="1" flipV="1">
              <a:off x="5459" y="647"/>
              <a:ext cx="179" cy="6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8" name="Line 300"/>
            <p:cNvSpPr>
              <a:spLocks noChangeShapeType="1"/>
            </p:cNvSpPr>
            <p:nvPr/>
          </p:nvSpPr>
          <p:spPr bwMode="gray">
            <a:xfrm>
              <a:off x="5459" y="644"/>
              <a:ext cx="177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9" name="Freeform 301"/>
            <p:cNvSpPr>
              <a:spLocks/>
            </p:cNvSpPr>
            <p:nvPr/>
          </p:nvSpPr>
          <p:spPr bwMode="gray">
            <a:xfrm>
              <a:off x="5637" y="702"/>
              <a:ext cx="2" cy="7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0 h 6"/>
                <a:gd name="T6" fmla="*/ 3 w 3"/>
                <a:gd name="T7" fmla="*/ 4 h 6"/>
                <a:gd name="T8" fmla="*/ 3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0" name="Freeform 302"/>
            <p:cNvSpPr>
              <a:spLocks/>
            </p:cNvSpPr>
            <p:nvPr/>
          </p:nvSpPr>
          <p:spPr bwMode="gray">
            <a:xfrm>
              <a:off x="5531" y="1232"/>
              <a:ext cx="6" cy="5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1" name="Line 303"/>
            <p:cNvSpPr>
              <a:spLocks noChangeShapeType="1"/>
            </p:cNvSpPr>
            <p:nvPr/>
          </p:nvSpPr>
          <p:spPr bwMode="gray">
            <a:xfrm flipV="1">
              <a:off x="5443" y="1179"/>
              <a:ext cx="181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2" name="Line 304"/>
            <p:cNvSpPr>
              <a:spLocks noChangeShapeType="1"/>
            </p:cNvSpPr>
            <p:nvPr/>
          </p:nvSpPr>
          <p:spPr bwMode="gray">
            <a:xfrm flipV="1">
              <a:off x="5440" y="1179"/>
              <a:ext cx="177" cy="11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3" name="Freeform 305"/>
            <p:cNvSpPr>
              <a:spLocks/>
            </p:cNvSpPr>
            <p:nvPr/>
          </p:nvSpPr>
          <p:spPr bwMode="gray">
            <a:xfrm>
              <a:off x="5618" y="1172"/>
              <a:ext cx="6" cy="7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4" name="Freeform 306"/>
            <p:cNvSpPr>
              <a:spLocks/>
            </p:cNvSpPr>
            <p:nvPr/>
          </p:nvSpPr>
          <p:spPr bwMode="gray">
            <a:xfrm>
              <a:off x="5440" y="1294"/>
              <a:ext cx="4" cy="5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2 w 4"/>
                <a:gd name="T7" fmla="*/ 1 h 3"/>
                <a:gd name="T8" fmla="*/ 4 w 4"/>
                <a:gd name="T9" fmla="*/ 0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5" name="Freeform 307"/>
            <p:cNvSpPr>
              <a:spLocks/>
            </p:cNvSpPr>
            <p:nvPr/>
          </p:nvSpPr>
          <p:spPr bwMode="gray">
            <a:xfrm>
              <a:off x="5618" y="1167"/>
              <a:ext cx="6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6" name="Freeform 308"/>
            <p:cNvSpPr>
              <a:spLocks/>
            </p:cNvSpPr>
            <p:nvPr/>
          </p:nvSpPr>
          <p:spPr bwMode="gray">
            <a:xfrm>
              <a:off x="4031" y="1257"/>
              <a:ext cx="4" cy="9"/>
            </a:xfrm>
            <a:custGeom>
              <a:avLst/>
              <a:gdLst>
                <a:gd name="T0" fmla="*/ 5 w 5"/>
                <a:gd name="T1" fmla="*/ 9 h 9"/>
                <a:gd name="T2" fmla="*/ 2 w 5"/>
                <a:gd name="T3" fmla="*/ 7 h 9"/>
                <a:gd name="T4" fmla="*/ 0 w 5"/>
                <a:gd name="T5" fmla="*/ 4 h 9"/>
                <a:gd name="T6" fmla="*/ 0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7" name="Freeform 309"/>
            <p:cNvSpPr>
              <a:spLocks/>
            </p:cNvSpPr>
            <p:nvPr/>
          </p:nvSpPr>
          <p:spPr bwMode="gray">
            <a:xfrm>
              <a:off x="5037" y="1559"/>
              <a:ext cx="6" cy="5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8" name="Line 310"/>
            <p:cNvSpPr>
              <a:spLocks noChangeShapeType="1"/>
            </p:cNvSpPr>
            <p:nvPr/>
          </p:nvSpPr>
          <p:spPr bwMode="gray">
            <a:xfrm flipV="1">
              <a:off x="4945" y="1499"/>
              <a:ext cx="198" cy="1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49" name="Line 311"/>
            <p:cNvSpPr>
              <a:spLocks noChangeShapeType="1"/>
            </p:cNvSpPr>
            <p:nvPr/>
          </p:nvSpPr>
          <p:spPr bwMode="gray">
            <a:xfrm flipV="1">
              <a:off x="4938" y="1501"/>
              <a:ext cx="198" cy="12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0" name="Freeform 312"/>
            <p:cNvSpPr>
              <a:spLocks/>
            </p:cNvSpPr>
            <p:nvPr/>
          </p:nvSpPr>
          <p:spPr bwMode="gray">
            <a:xfrm>
              <a:off x="5137" y="1490"/>
              <a:ext cx="11" cy="12"/>
            </a:xfrm>
            <a:custGeom>
              <a:avLst/>
              <a:gdLst>
                <a:gd name="T0" fmla="*/ 0 w 12"/>
                <a:gd name="T1" fmla="*/ 10 h 10"/>
                <a:gd name="T2" fmla="*/ 3 w 12"/>
                <a:gd name="T3" fmla="*/ 10 h 10"/>
                <a:gd name="T4" fmla="*/ 7 w 12"/>
                <a:gd name="T5" fmla="*/ 8 h 10"/>
                <a:gd name="T6" fmla="*/ 10 w 12"/>
                <a:gd name="T7" fmla="*/ 4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3" y="10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1" name="Line 313"/>
            <p:cNvSpPr>
              <a:spLocks noChangeShapeType="1"/>
            </p:cNvSpPr>
            <p:nvPr/>
          </p:nvSpPr>
          <p:spPr bwMode="gray">
            <a:xfrm flipH="1">
              <a:off x="4947" y="1490"/>
              <a:ext cx="200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2" name="Freeform 314"/>
            <p:cNvSpPr>
              <a:spLocks/>
            </p:cNvSpPr>
            <p:nvPr/>
          </p:nvSpPr>
          <p:spPr bwMode="gray">
            <a:xfrm>
              <a:off x="4938" y="1623"/>
              <a:ext cx="8" cy="7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5 w 7"/>
                <a:gd name="T5" fmla="*/ 5 h 7"/>
                <a:gd name="T6" fmla="*/ 4 w 7"/>
                <a:gd name="T7" fmla="*/ 7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3" name="Freeform 315"/>
            <p:cNvSpPr>
              <a:spLocks/>
            </p:cNvSpPr>
            <p:nvPr/>
          </p:nvSpPr>
          <p:spPr bwMode="gray">
            <a:xfrm>
              <a:off x="4151" y="1312"/>
              <a:ext cx="2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4" name="Line 316"/>
            <p:cNvSpPr>
              <a:spLocks noChangeShapeType="1"/>
            </p:cNvSpPr>
            <p:nvPr/>
          </p:nvSpPr>
          <p:spPr bwMode="gray">
            <a:xfrm flipH="1" flipV="1">
              <a:off x="4033" y="1266"/>
              <a:ext cx="241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5" name="Freeform 317"/>
            <p:cNvSpPr>
              <a:spLocks/>
            </p:cNvSpPr>
            <p:nvPr/>
          </p:nvSpPr>
          <p:spPr bwMode="gray">
            <a:xfrm>
              <a:off x="4031" y="1264"/>
              <a:ext cx="4" cy="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 h 5"/>
                <a:gd name="T4" fmla="*/ 2 w 5"/>
                <a:gd name="T5" fmla="*/ 3 h 5"/>
                <a:gd name="T6" fmla="*/ 3 w 5"/>
                <a:gd name="T7" fmla="*/ 5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6" name="Line 318"/>
            <p:cNvSpPr>
              <a:spLocks noChangeShapeType="1"/>
            </p:cNvSpPr>
            <p:nvPr/>
          </p:nvSpPr>
          <p:spPr bwMode="gray">
            <a:xfrm>
              <a:off x="4035" y="1266"/>
              <a:ext cx="23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7" name="Freeform 319"/>
            <p:cNvSpPr>
              <a:spLocks/>
            </p:cNvSpPr>
            <p:nvPr/>
          </p:nvSpPr>
          <p:spPr bwMode="gray">
            <a:xfrm>
              <a:off x="4273" y="1361"/>
              <a:ext cx="2" cy="2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8" name="Freeform 320"/>
            <p:cNvSpPr>
              <a:spLocks/>
            </p:cNvSpPr>
            <p:nvPr/>
          </p:nvSpPr>
          <p:spPr bwMode="gray">
            <a:xfrm>
              <a:off x="4020" y="1027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2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59" name="Line 321"/>
            <p:cNvSpPr>
              <a:spLocks noChangeShapeType="1"/>
            </p:cNvSpPr>
            <p:nvPr/>
          </p:nvSpPr>
          <p:spPr bwMode="gray">
            <a:xfrm flipH="1" flipV="1">
              <a:off x="4016" y="794"/>
              <a:ext cx="11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0" name="Freeform 322"/>
            <p:cNvSpPr>
              <a:spLocks/>
            </p:cNvSpPr>
            <p:nvPr/>
          </p:nvSpPr>
          <p:spPr bwMode="gray">
            <a:xfrm>
              <a:off x="4016" y="792"/>
              <a:ext cx="2" cy="7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1" name="Line 323"/>
            <p:cNvSpPr>
              <a:spLocks noChangeShapeType="1"/>
            </p:cNvSpPr>
            <p:nvPr/>
          </p:nvSpPr>
          <p:spPr bwMode="gray">
            <a:xfrm>
              <a:off x="4018" y="792"/>
              <a:ext cx="13" cy="4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2" name="Freeform 324"/>
            <p:cNvSpPr>
              <a:spLocks/>
            </p:cNvSpPr>
            <p:nvPr/>
          </p:nvSpPr>
          <p:spPr bwMode="gray">
            <a:xfrm>
              <a:off x="4029" y="1257"/>
              <a:ext cx="2" cy="7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3" name="Freeform 325"/>
            <p:cNvSpPr>
              <a:spLocks/>
            </p:cNvSpPr>
            <p:nvPr/>
          </p:nvSpPr>
          <p:spPr bwMode="gray">
            <a:xfrm>
              <a:off x="4936" y="1386"/>
              <a:ext cx="13" cy="0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8 w 12"/>
                <a:gd name="T7" fmla="*/ 0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4" name="Line 326"/>
            <p:cNvSpPr>
              <a:spLocks noChangeShapeType="1"/>
            </p:cNvSpPr>
            <p:nvPr/>
          </p:nvSpPr>
          <p:spPr bwMode="gray">
            <a:xfrm flipH="1">
              <a:off x="4940" y="1142"/>
              <a:ext cx="4" cy="4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5" name="Line 327"/>
            <p:cNvSpPr>
              <a:spLocks noChangeShapeType="1"/>
            </p:cNvSpPr>
            <p:nvPr/>
          </p:nvSpPr>
          <p:spPr bwMode="gray">
            <a:xfrm flipH="1">
              <a:off x="4934" y="1140"/>
              <a:ext cx="2" cy="48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6" name="Freeform 328"/>
            <p:cNvSpPr>
              <a:spLocks/>
            </p:cNvSpPr>
            <p:nvPr/>
          </p:nvSpPr>
          <p:spPr bwMode="gray">
            <a:xfrm>
              <a:off x="4934" y="1623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7" name="Line 329"/>
            <p:cNvSpPr>
              <a:spLocks noChangeShapeType="1"/>
            </p:cNvSpPr>
            <p:nvPr/>
          </p:nvSpPr>
          <p:spPr bwMode="gray">
            <a:xfrm flipV="1">
              <a:off x="4947" y="1140"/>
              <a:ext cx="4" cy="4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8" name="Freeform 330"/>
            <p:cNvSpPr>
              <a:spLocks/>
            </p:cNvSpPr>
            <p:nvPr/>
          </p:nvSpPr>
          <p:spPr bwMode="gray">
            <a:xfrm>
              <a:off x="4936" y="1140"/>
              <a:ext cx="15" cy="2"/>
            </a:xfrm>
            <a:custGeom>
              <a:avLst/>
              <a:gdLst>
                <a:gd name="T0" fmla="*/ 13 w 13"/>
                <a:gd name="T1" fmla="*/ 0 h 2"/>
                <a:gd name="T2" fmla="*/ 9 w 13"/>
                <a:gd name="T3" fmla="*/ 2 h 2"/>
                <a:gd name="T4" fmla="*/ 6 w 13"/>
                <a:gd name="T5" fmla="*/ 2 h 2"/>
                <a:gd name="T6" fmla="*/ 0 w 1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69" name="Freeform 331"/>
            <p:cNvSpPr>
              <a:spLocks/>
            </p:cNvSpPr>
            <p:nvPr/>
          </p:nvSpPr>
          <p:spPr bwMode="gray">
            <a:xfrm>
              <a:off x="4801" y="1573"/>
              <a:ext cx="2" cy="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0" name="Line 332"/>
            <p:cNvSpPr>
              <a:spLocks noChangeShapeType="1"/>
            </p:cNvSpPr>
            <p:nvPr/>
          </p:nvSpPr>
          <p:spPr bwMode="gray">
            <a:xfrm flipH="1" flipV="1">
              <a:off x="4677" y="1526"/>
              <a:ext cx="260" cy="1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1" name="Line 333"/>
            <p:cNvSpPr>
              <a:spLocks noChangeShapeType="1"/>
            </p:cNvSpPr>
            <p:nvPr/>
          </p:nvSpPr>
          <p:spPr bwMode="gray">
            <a:xfrm flipH="1" flipV="1">
              <a:off x="4666" y="1517"/>
              <a:ext cx="268" cy="1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2" name="Freeform 334"/>
            <p:cNvSpPr>
              <a:spLocks/>
            </p:cNvSpPr>
            <p:nvPr/>
          </p:nvSpPr>
          <p:spPr bwMode="gray">
            <a:xfrm>
              <a:off x="4666" y="1517"/>
              <a:ext cx="13" cy="9"/>
            </a:xfrm>
            <a:custGeom>
              <a:avLst/>
              <a:gdLst>
                <a:gd name="T0" fmla="*/ 0 w 12"/>
                <a:gd name="T1" fmla="*/ 0 h 8"/>
                <a:gd name="T2" fmla="*/ 4 w 12"/>
                <a:gd name="T3" fmla="*/ 4 h 8"/>
                <a:gd name="T4" fmla="*/ 5 w 12"/>
                <a:gd name="T5" fmla="*/ 6 h 8"/>
                <a:gd name="T6" fmla="*/ 9 w 12"/>
                <a:gd name="T7" fmla="*/ 8 h 8"/>
                <a:gd name="T8" fmla="*/ 12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4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3" name="Freeform 335"/>
            <p:cNvSpPr>
              <a:spLocks/>
            </p:cNvSpPr>
            <p:nvPr/>
          </p:nvSpPr>
          <p:spPr bwMode="gray">
            <a:xfrm>
              <a:off x="4934" y="1626"/>
              <a:ext cx="4" cy="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2 w 5"/>
                <a:gd name="T5" fmla="*/ 3 h 5"/>
                <a:gd name="T6" fmla="*/ 0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4" name="Freeform 336"/>
            <p:cNvSpPr>
              <a:spLocks/>
            </p:cNvSpPr>
            <p:nvPr/>
          </p:nvSpPr>
          <p:spPr bwMode="gray">
            <a:xfrm>
              <a:off x="4138" y="831"/>
              <a:ext cx="6" cy="9"/>
            </a:xfrm>
            <a:custGeom>
              <a:avLst/>
              <a:gdLst>
                <a:gd name="T0" fmla="*/ 5 w 5"/>
                <a:gd name="T1" fmla="*/ 0 h 9"/>
                <a:gd name="T2" fmla="*/ 3 w 5"/>
                <a:gd name="T3" fmla="*/ 2 h 9"/>
                <a:gd name="T4" fmla="*/ 1 w 5"/>
                <a:gd name="T5" fmla="*/ 4 h 9"/>
                <a:gd name="T6" fmla="*/ 0 w 5"/>
                <a:gd name="T7" fmla="*/ 7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5" name="Line 337"/>
            <p:cNvSpPr>
              <a:spLocks noChangeShapeType="1"/>
            </p:cNvSpPr>
            <p:nvPr/>
          </p:nvSpPr>
          <p:spPr bwMode="gray">
            <a:xfrm flipH="1" flipV="1">
              <a:off x="4018" y="790"/>
              <a:ext cx="247" cy="9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6" name="Line 338"/>
            <p:cNvSpPr>
              <a:spLocks noChangeShapeType="1"/>
            </p:cNvSpPr>
            <p:nvPr/>
          </p:nvSpPr>
          <p:spPr bwMode="gray">
            <a:xfrm flipH="1" flipV="1">
              <a:off x="4022" y="787"/>
              <a:ext cx="245" cy="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7" name="Freeform 339"/>
            <p:cNvSpPr>
              <a:spLocks/>
            </p:cNvSpPr>
            <p:nvPr/>
          </p:nvSpPr>
          <p:spPr bwMode="gray">
            <a:xfrm>
              <a:off x="4018" y="787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2 h 11"/>
                <a:gd name="T4" fmla="*/ 0 w 5"/>
                <a:gd name="T5" fmla="*/ 5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8" name="Line 340"/>
            <p:cNvSpPr>
              <a:spLocks noChangeShapeType="1"/>
            </p:cNvSpPr>
            <p:nvPr/>
          </p:nvSpPr>
          <p:spPr bwMode="gray">
            <a:xfrm>
              <a:off x="4018" y="799"/>
              <a:ext cx="249" cy="9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79" name="Freeform 341"/>
            <p:cNvSpPr>
              <a:spLocks/>
            </p:cNvSpPr>
            <p:nvPr/>
          </p:nvSpPr>
          <p:spPr bwMode="gray">
            <a:xfrm>
              <a:off x="4265" y="877"/>
              <a:ext cx="2" cy="14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6 h 13"/>
                <a:gd name="T4" fmla="*/ 2 w 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0" name="Freeform 342"/>
            <p:cNvSpPr>
              <a:spLocks/>
            </p:cNvSpPr>
            <p:nvPr/>
          </p:nvSpPr>
          <p:spPr bwMode="gray">
            <a:xfrm>
              <a:off x="4124" y="730"/>
              <a:ext cx="4" cy="2"/>
            </a:xfrm>
            <a:custGeom>
              <a:avLst/>
              <a:gdLst>
                <a:gd name="T0" fmla="*/ 5 w 5"/>
                <a:gd name="T1" fmla="*/ 2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1" name="Line 343"/>
            <p:cNvSpPr>
              <a:spLocks noChangeShapeType="1"/>
            </p:cNvSpPr>
            <p:nvPr/>
          </p:nvSpPr>
          <p:spPr bwMode="gray">
            <a:xfrm flipV="1">
              <a:off x="4018" y="677"/>
              <a:ext cx="209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2" name="Line 344"/>
            <p:cNvSpPr>
              <a:spLocks noChangeShapeType="1"/>
            </p:cNvSpPr>
            <p:nvPr/>
          </p:nvSpPr>
          <p:spPr bwMode="gray">
            <a:xfrm flipV="1">
              <a:off x="4022" y="677"/>
              <a:ext cx="207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3" name="Freeform 345"/>
            <p:cNvSpPr>
              <a:spLocks/>
            </p:cNvSpPr>
            <p:nvPr/>
          </p:nvSpPr>
          <p:spPr bwMode="gray">
            <a:xfrm>
              <a:off x="4227" y="677"/>
              <a:ext cx="2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4" name="Freeform 346"/>
            <p:cNvSpPr>
              <a:spLocks/>
            </p:cNvSpPr>
            <p:nvPr/>
          </p:nvSpPr>
          <p:spPr bwMode="gray">
            <a:xfrm>
              <a:off x="4018" y="785"/>
              <a:ext cx="4" cy="7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4 h 7"/>
                <a:gd name="T4" fmla="*/ 0 w 5"/>
                <a:gd name="T5" fmla="*/ 2 h 7"/>
                <a:gd name="T6" fmla="*/ 3 w 5"/>
                <a:gd name="T7" fmla="*/ 0 h 7"/>
                <a:gd name="T8" fmla="*/ 5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5" name="Freeform 347"/>
            <p:cNvSpPr>
              <a:spLocks/>
            </p:cNvSpPr>
            <p:nvPr/>
          </p:nvSpPr>
          <p:spPr bwMode="gray">
            <a:xfrm>
              <a:off x="5044" y="1066"/>
              <a:ext cx="6" cy="9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2 h 9"/>
                <a:gd name="T4" fmla="*/ 6 w 7"/>
                <a:gd name="T5" fmla="*/ 4 h 9"/>
                <a:gd name="T6" fmla="*/ 7 w 7"/>
                <a:gd name="T7" fmla="*/ 7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7" y="7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6" name="Line 348"/>
            <p:cNvSpPr>
              <a:spLocks noChangeShapeType="1"/>
            </p:cNvSpPr>
            <p:nvPr/>
          </p:nvSpPr>
          <p:spPr bwMode="gray">
            <a:xfrm flipH="1">
              <a:off x="4949" y="1008"/>
              <a:ext cx="203" cy="1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7" name="Line 349"/>
            <p:cNvSpPr>
              <a:spLocks noChangeShapeType="1"/>
            </p:cNvSpPr>
            <p:nvPr/>
          </p:nvSpPr>
          <p:spPr bwMode="gray">
            <a:xfrm flipH="1">
              <a:off x="4942" y="1006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8" name="Freeform 350"/>
            <p:cNvSpPr>
              <a:spLocks/>
            </p:cNvSpPr>
            <p:nvPr/>
          </p:nvSpPr>
          <p:spPr bwMode="gray">
            <a:xfrm>
              <a:off x="4942" y="1128"/>
              <a:ext cx="8" cy="12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2 h 11"/>
                <a:gd name="T4" fmla="*/ 7 w 7"/>
                <a:gd name="T5" fmla="*/ 6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5" y="2"/>
                  </a:lnTo>
                  <a:lnTo>
                    <a:pt x="7" y="6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89" name="Line 351"/>
            <p:cNvSpPr>
              <a:spLocks noChangeShapeType="1"/>
            </p:cNvSpPr>
            <p:nvPr/>
          </p:nvSpPr>
          <p:spPr bwMode="gray">
            <a:xfrm flipV="1">
              <a:off x="4951" y="1013"/>
              <a:ext cx="207" cy="1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0" name="Freeform 352"/>
            <p:cNvSpPr>
              <a:spLocks/>
            </p:cNvSpPr>
            <p:nvPr/>
          </p:nvSpPr>
          <p:spPr bwMode="gray">
            <a:xfrm>
              <a:off x="5145" y="1006"/>
              <a:ext cx="13" cy="7"/>
            </a:xfrm>
            <a:custGeom>
              <a:avLst/>
              <a:gdLst>
                <a:gd name="T0" fmla="*/ 0 w 13"/>
                <a:gd name="T1" fmla="*/ 0 h 7"/>
                <a:gd name="T2" fmla="*/ 6 w 13"/>
                <a:gd name="T3" fmla="*/ 2 h 7"/>
                <a:gd name="T4" fmla="*/ 9 w 13"/>
                <a:gd name="T5" fmla="*/ 4 h 7"/>
                <a:gd name="T6" fmla="*/ 13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6" y="2"/>
                  </a:lnTo>
                  <a:lnTo>
                    <a:pt x="9" y="4"/>
                  </a:lnTo>
                  <a:lnTo>
                    <a:pt x="13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1" name="Freeform 353"/>
            <p:cNvSpPr>
              <a:spLocks/>
            </p:cNvSpPr>
            <p:nvPr/>
          </p:nvSpPr>
          <p:spPr bwMode="gray">
            <a:xfrm>
              <a:off x="4805" y="1077"/>
              <a:ext cx="6" cy="14"/>
            </a:xfrm>
            <a:custGeom>
              <a:avLst/>
              <a:gdLst>
                <a:gd name="T0" fmla="*/ 5 w 5"/>
                <a:gd name="T1" fmla="*/ 0 h 13"/>
                <a:gd name="T2" fmla="*/ 1 w 5"/>
                <a:gd name="T3" fmla="*/ 4 h 13"/>
                <a:gd name="T4" fmla="*/ 0 w 5"/>
                <a:gd name="T5" fmla="*/ 6 h 13"/>
                <a:gd name="T6" fmla="*/ 0 w 5"/>
                <a:gd name="T7" fmla="*/ 10 h 13"/>
                <a:gd name="T8" fmla="*/ 0 w 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2" name="Line 354"/>
            <p:cNvSpPr>
              <a:spLocks noChangeShapeType="1"/>
            </p:cNvSpPr>
            <p:nvPr/>
          </p:nvSpPr>
          <p:spPr bwMode="gray">
            <a:xfrm flipH="1" flipV="1">
              <a:off x="4672" y="1034"/>
              <a:ext cx="266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3" name="Line 355"/>
            <p:cNvSpPr>
              <a:spLocks noChangeShapeType="1"/>
            </p:cNvSpPr>
            <p:nvPr/>
          </p:nvSpPr>
          <p:spPr bwMode="gray">
            <a:xfrm flipH="1" flipV="1">
              <a:off x="4679" y="1031"/>
              <a:ext cx="264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4" name="Freeform 356"/>
            <p:cNvSpPr>
              <a:spLocks/>
            </p:cNvSpPr>
            <p:nvPr/>
          </p:nvSpPr>
          <p:spPr bwMode="gray">
            <a:xfrm>
              <a:off x="4666" y="1031"/>
              <a:ext cx="13" cy="7"/>
            </a:xfrm>
            <a:custGeom>
              <a:avLst/>
              <a:gdLst>
                <a:gd name="T0" fmla="*/ 12 w 12"/>
                <a:gd name="T1" fmla="*/ 0 h 8"/>
                <a:gd name="T2" fmla="*/ 7 w 12"/>
                <a:gd name="T3" fmla="*/ 0 h 8"/>
                <a:gd name="T4" fmla="*/ 4 w 12"/>
                <a:gd name="T5" fmla="*/ 4 h 8"/>
                <a:gd name="T6" fmla="*/ 0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5" name="Line 357"/>
            <p:cNvSpPr>
              <a:spLocks noChangeShapeType="1"/>
            </p:cNvSpPr>
            <p:nvPr/>
          </p:nvSpPr>
          <p:spPr bwMode="gray">
            <a:xfrm>
              <a:off x="4666" y="1038"/>
              <a:ext cx="270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6" name="Freeform 358"/>
            <p:cNvSpPr>
              <a:spLocks/>
            </p:cNvSpPr>
            <p:nvPr/>
          </p:nvSpPr>
          <p:spPr bwMode="gray">
            <a:xfrm>
              <a:off x="4936" y="1128"/>
              <a:ext cx="6" cy="12"/>
            </a:xfrm>
            <a:custGeom>
              <a:avLst/>
              <a:gdLst>
                <a:gd name="T0" fmla="*/ 0 w 6"/>
                <a:gd name="T1" fmla="*/ 11 h 11"/>
                <a:gd name="T2" fmla="*/ 2 w 6"/>
                <a:gd name="T3" fmla="*/ 8 h 11"/>
                <a:gd name="T4" fmla="*/ 2 w 6"/>
                <a:gd name="T5" fmla="*/ 2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2" y="8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7" name="Freeform 359"/>
            <p:cNvSpPr>
              <a:spLocks/>
            </p:cNvSpPr>
            <p:nvPr/>
          </p:nvSpPr>
          <p:spPr bwMode="gray">
            <a:xfrm>
              <a:off x="4267" y="548"/>
              <a:ext cx="2" cy="9"/>
            </a:xfrm>
            <a:custGeom>
              <a:avLst/>
              <a:gdLst>
                <a:gd name="T0" fmla="*/ 2 w 2"/>
                <a:gd name="T1" fmla="*/ 9 h 9"/>
                <a:gd name="T2" fmla="*/ 0 w 2"/>
                <a:gd name="T3" fmla="*/ 7 h 9"/>
                <a:gd name="T4" fmla="*/ 0 w 2"/>
                <a:gd name="T5" fmla="*/ 2 h 9"/>
                <a:gd name="T6" fmla="*/ 0 w 2"/>
                <a:gd name="T7" fmla="*/ 2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8" name="Freeform 360"/>
            <p:cNvSpPr>
              <a:spLocks/>
            </p:cNvSpPr>
            <p:nvPr/>
          </p:nvSpPr>
          <p:spPr bwMode="gray">
            <a:xfrm>
              <a:off x="4265" y="550"/>
              <a:ext cx="6" cy="5"/>
            </a:xfrm>
            <a:custGeom>
              <a:avLst/>
              <a:gdLst>
                <a:gd name="T0" fmla="*/ 7 w 7"/>
                <a:gd name="T1" fmla="*/ 0 h 5"/>
                <a:gd name="T2" fmla="*/ 4 w 7"/>
                <a:gd name="T3" fmla="*/ 0 h 5"/>
                <a:gd name="T4" fmla="*/ 2 w 7"/>
                <a:gd name="T5" fmla="*/ 0 h 5"/>
                <a:gd name="T6" fmla="*/ 0 w 7"/>
                <a:gd name="T7" fmla="*/ 2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99" name="Freeform 361"/>
            <p:cNvSpPr>
              <a:spLocks/>
            </p:cNvSpPr>
            <p:nvPr/>
          </p:nvSpPr>
          <p:spPr bwMode="gray">
            <a:xfrm>
              <a:off x="5187" y="398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0" name="Freeform 362"/>
            <p:cNvSpPr>
              <a:spLocks/>
            </p:cNvSpPr>
            <p:nvPr/>
          </p:nvSpPr>
          <p:spPr bwMode="gray">
            <a:xfrm>
              <a:off x="5191" y="398"/>
              <a:ext cx="4" cy="5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6 h 6"/>
                <a:gd name="T4" fmla="*/ 0 w 3"/>
                <a:gd name="T5" fmla="*/ 4 h 6"/>
                <a:gd name="T6" fmla="*/ 0 w 3"/>
                <a:gd name="T7" fmla="*/ 2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1" name="Freeform 363"/>
            <p:cNvSpPr>
              <a:spLocks/>
            </p:cNvSpPr>
            <p:nvPr/>
          </p:nvSpPr>
          <p:spPr bwMode="gray">
            <a:xfrm>
              <a:off x="5187" y="393"/>
              <a:ext cx="8" cy="9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7 h 9"/>
                <a:gd name="T4" fmla="*/ 6 w 7"/>
                <a:gd name="T5" fmla="*/ 3 h 9"/>
                <a:gd name="T6" fmla="*/ 4 w 7"/>
                <a:gd name="T7" fmla="*/ 1 h 9"/>
                <a:gd name="T8" fmla="*/ 0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7" y="7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2" name="Freeform 364"/>
            <p:cNvSpPr>
              <a:spLocks/>
            </p:cNvSpPr>
            <p:nvPr/>
          </p:nvSpPr>
          <p:spPr bwMode="gray">
            <a:xfrm>
              <a:off x="5187" y="393"/>
              <a:ext cx="4" cy="9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3 h 9"/>
                <a:gd name="T6" fmla="*/ 0 w 5"/>
                <a:gd name="T7" fmla="*/ 5 h 9"/>
                <a:gd name="T8" fmla="*/ 3 w 5"/>
                <a:gd name="T9" fmla="*/ 7 h 9"/>
                <a:gd name="T10" fmla="*/ 5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3" name="Freeform 365"/>
            <p:cNvSpPr>
              <a:spLocks/>
            </p:cNvSpPr>
            <p:nvPr/>
          </p:nvSpPr>
          <p:spPr bwMode="gray">
            <a:xfrm>
              <a:off x="5191" y="403"/>
              <a:ext cx="4" cy="2"/>
            </a:xfrm>
            <a:custGeom>
              <a:avLst/>
              <a:gdLst>
                <a:gd name="T0" fmla="*/ 0 w 3"/>
                <a:gd name="T1" fmla="*/ 2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4" name="Freeform 366"/>
            <p:cNvSpPr>
              <a:spLocks/>
            </p:cNvSpPr>
            <p:nvPr/>
          </p:nvSpPr>
          <p:spPr bwMode="gray">
            <a:xfrm>
              <a:off x="5377" y="290"/>
              <a:ext cx="4" cy="9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2 h 9"/>
                <a:gd name="T4" fmla="*/ 3 w 3"/>
                <a:gd name="T5" fmla="*/ 4 h 9"/>
                <a:gd name="T6" fmla="*/ 3 w 3"/>
                <a:gd name="T7" fmla="*/ 8 h 9"/>
                <a:gd name="T8" fmla="*/ 3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5" name="Freeform 367"/>
            <p:cNvSpPr>
              <a:spLocks/>
            </p:cNvSpPr>
            <p:nvPr/>
          </p:nvSpPr>
          <p:spPr bwMode="gray">
            <a:xfrm>
              <a:off x="5377" y="292"/>
              <a:ext cx="4" cy="7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3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6" name="Freeform 368"/>
            <p:cNvSpPr>
              <a:spLocks/>
            </p:cNvSpPr>
            <p:nvPr/>
          </p:nvSpPr>
          <p:spPr bwMode="gray">
            <a:xfrm>
              <a:off x="4989" y="172"/>
              <a:ext cx="4" cy="0"/>
            </a:xfrm>
            <a:custGeom>
              <a:avLst/>
              <a:gdLst>
                <a:gd name="T0" fmla="*/ 0 w 4"/>
                <a:gd name="T1" fmla="*/ 2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7" name="Freeform 369"/>
            <p:cNvSpPr>
              <a:spLocks/>
            </p:cNvSpPr>
            <p:nvPr/>
          </p:nvSpPr>
          <p:spPr bwMode="gray">
            <a:xfrm>
              <a:off x="4784" y="269"/>
              <a:ext cx="17" cy="2"/>
            </a:xfrm>
            <a:custGeom>
              <a:avLst/>
              <a:gdLst>
                <a:gd name="T0" fmla="*/ 15 w 15"/>
                <a:gd name="T1" fmla="*/ 0 h 2"/>
                <a:gd name="T2" fmla="*/ 10 w 15"/>
                <a:gd name="T3" fmla="*/ 2 h 2"/>
                <a:gd name="T4" fmla="*/ 5 w 15"/>
                <a:gd name="T5" fmla="*/ 2 h 2"/>
                <a:gd name="T6" fmla="*/ 0 w 1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8" name="Freeform 370"/>
            <p:cNvSpPr>
              <a:spLocks/>
            </p:cNvSpPr>
            <p:nvPr/>
          </p:nvSpPr>
          <p:spPr bwMode="gray">
            <a:xfrm>
              <a:off x="4782" y="269"/>
              <a:ext cx="2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09" name="Freeform 371"/>
            <p:cNvSpPr>
              <a:spLocks/>
            </p:cNvSpPr>
            <p:nvPr/>
          </p:nvSpPr>
          <p:spPr bwMode="gray">
            <a:xfrm>
              <a:off x="4782" y="269"/>
              <a:ext cx="21" cy="2"/>
            </a:xfrm>
            <a:custGeom>
              <a:avLst/>
              <a:gdLst>
                <a:gd name="T0" fmla="*/ 0 w 23"/>
                <a:gd name="T1" fmla="*/ 0 h 2"/>
                <a:gd name="T2" fmla="*/ 7 w 23"/>
                <a:gd name="T3" fmla="*/ 2 h 2"/>
                <a:gd name="T4" fmla="*/ 12 w 23"/>
                <a:gd name="T5" fmla="*/ 2 h 2"/>
                <a:gd name="T6" fmla="*/ 18 w 23"/>
                <a:gd name="T7" fmla="*/ 2 h 2"/>
                <a:gd name="T8" fmla="*/ 23 w 2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0" y="0"/>
                  </a:moveTo>
                  <a:lnTo>
                    <a:pt x="7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0" name="Freeform 372"/>
            <p:cNvSpPr>
              <a:spLocks/>
            </p:cNvSpPr>
            <p:nvPr/>
          </p:nvSpPr>
          <p:spPr bwMode="gray">
            <a:xfrm>
              <a:off x="4801" y="269"/>
              <a:ext cx="2" cy="0"/>
            </a:xfrm>
            <a:custGeom>
              <a:avLst/>
              <a:gdLst>
                <a:gd name="T0" fmla="*/ 4 w 4"/>
                <a:gd name="T1" fmla="*/ 2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1" name="Freeform 373"/>
            <p:cNvSpPr>
              <a:spLocks/>
            </p:cNvSpPr>
            <p:nvPr/>
          </p:nvSpPr>
          <p:spPr bwMode="gray">
            <a:xfrm>
              <a:off x="4246" y="1446"/>
              <a:ext cx="4" cy="0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2" name="Freeform 374"/>
            <p:cNvSpPr>
              <a:spLocks/>
            </p:cNvSpPr>
            <p:nvPr/>
          </p:nvSpPr>
          <p:spPr bwMode="gray">
            <a:xfrm>
              <a:off x="4246" y="1441"/>
              <a:ext cx="6" cy="9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2 w 6"/>
                <a:gd name="T5" fmla="*/ 8 h 10"/>
                <a:gd name="T6" fmla="*/ 6 w 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3" name="Freeform 375"/>
            <p:cNvSpPr>
              <a:spLocks/>
            </p:cNvSpPr>
            <p:nvPr/>
          </p:nvSpPr>
          <p:spPr bwMode="gray">
            <a:xfrm>
              <a:off x="4227" y="345"/>
              <a:ext cx="2" cy="12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6 h 10"/>
                <a:gd name="T4" fmla="*/ 0 w 2"/>
                <a:gd name="T5" fmla="*/ 2 h 10"/>
                <a:gd name="T6" fmla="*/ 2 w 2"/>
                <a:gd name="T7" fmla="*/ 0 h 10"/>
                <a:gd name="T8" fmla="*/ 2 w 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4" name="Freeform 376"/>
            <p:cNvSpPr>
              <a:spLocks/>
            </p:cNvSpPr>
            <p:nvPr/>
          </p:nvSpPr>
          <p:spPr bwMode="gray">
            <a:xfrm>
              <a:off x="4227" y="345"/>
              <a:ext cx="6" cy="7"/>
            </a:xfrm>
            <a:custGeom>
              <a:avLst/>
              <a:gdLst>
                <a:gd name="T0" fmla="*/ 7 w 7"/>
                <a:gd name="T1" fmla="*/ 0 h 6"/>
                <a:gd name="T2" fmla="*/ 4 w 7"/>
                <a:gd name="T3" fmla="*/ 0 h 6"/>
                <a:gd name="T4" fmla="*/ 2 w 7"/>
                <a:gd name="T5" fmla="*/ 2 h 6"/>
                <a:gd name="T6" fmla="*/ 0 w 7"/>
                <a:gd name="T7" fmla="*/ 4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5" name="Freeform 377"/>
            <p:cNvSpPr>
              <a:spLocks/>
            </p:cNvSpPr>
            <p:nvPr/>
          </p:nvSpPr>
          <p:spPr bwMode="gray">
            <a:xfrm>
              <a:off x="4476" y="433"/>
              <a:ext cx="11" cy="7"/>
            </a:xfrm>
            <a:custGeom>
              <a:avLst/>
              <a:gdLst>
                <a:gd name="T0" fmla="*/ 0 w 9"/>
                <a:gd name="T1" fmla="*/ 6 h 6"/>
                <a:gd name="T2" fmla="*/ 2 w 9"/>
                <a:gd name="T3" fmla="*/ 2 h 6"/>
                <a:gd name="T4" fmla="*/ 4 w 9"/>
                <a:gd name="T5" fmla="*/ 0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6" name="Freeform 378"/>
            <p:cNvSpPr>
              <a:spLocks/>
            </p:cNvSpPr>
            <p:nvPr/>
          </p:nvSpPr>
          <p:spPr bwMode="gray">
            <a:xfrm>
              <a:off x="4476" y="433"/>
              <a:ext cx="2" cy="7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7" name="Freeform 379"/>
            <p:cNvSpPr>
              <a:spLocks/>
            </p:cNvSpPr>
            <p:nvPr/>
          </p:nvSpPr>
          <p:spPr bwMode="gray">
            <a:xfrm>
              <a:off x="4474" y="439"/>
              <a:ext cx="2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8" name="Freeform 380"/>
            <p:cNvSpPr>
              <a:spLocks/>
            </p:cNvSpPr>
            <p:nvPr/>
          </p:nvSpPr>
          <p:spPr bwMode="gray">
            <a:xfrm>
              <a:off x="4476" y="437"/>
              <a:ext cx="6" cy="2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19" name="Freeform 381"/>
            <p:cNvSpPr>
              <a:spLocks/>
            </p:cNvSpPr>
            <p:nvPr/>
          </p:nvSpPr>
          <p:spPr bwMode="gray">
            <a:xfrm>
              <a:off x="4478" y="428"/>
              <a:ext cx="8" cy="12"/>
            </a:xfrm>
            <a:custGeom>
              <a:avLst/>
              <a:gdLst>
                <a:gd name="T0" fmla="*/ 4 w 7"/>
                <a:gd name="T1" fmla="*/ 12 h 12"/>
                <a:gd name="T2" fmla="*/ 5 w 7"/>
                <a:gd name="T3" fmla="*/ 10 h 12"/>
                <a:gd name="T4" fmla="*/ 5 w 7"/>
                <a:gd name="T5" fmla="*/ 8 h 12"/>
                <a:gd name="T6" fmla="*/ 7 w 7"/>
                <a:gd name="T7" fmla="*/ 8 h 12"/>
                <a:gd name="T8" fmla="*/ 7 w 7"/>
                <a:gd name="T9" fmla="*/ 4 h 12"/>
                <a:gd name="T10" fmla="*/ 5 w 7"/>
                <a:gd name="T11" fmla="*/ 2 h 12"/>
                <a:gd name="T12" fmla="*/ 4 w 7"/>
                <a:gd name="T13" fmla="*/ 2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0" name="Freeform 382"/>
            <p:cNvSpPr>
              <a:spLocks/>
            </p:cNvSpPr>
            <p:nvPr/>
          </p:nvSpPr>
          <p:spPr bwMode="gray">
            <a:xfrm>
              <a:off x="4474" y="428"/>
              <a:ext cx="4" cy="12"/>
            </a:xfrm>
            <a:custGeom>
              <a:avLst/>
              <a:gdLst>
                <a:gd name="T0" fmla="*/ 5 w 5"/>
                <a:gd name="T1" fmla="*/ 0 h 12"/>
                <a:gd name="T2" fmla="*/ 3 w 5"/>
                <a:gd name="T3" fmla="*/ 2 h 12"/>
                <a:gd name="T4" fmla="*/ 2 w 5"/>
                <a:gd name="T5" fmla="*/ 6 h 12"/>
                <a:gd name="T6" fmla="*/ 0 w 5"/>
                <a:gd name="T7" fmla="*/ 8 h 12"/>
                <a:gd name="T8" fmla="*/ 0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1" name="Freeform 383"/>
            <p:cNvSpPr>
              <a:spLocks/>
            </p:cNvSpPr>
            <p:nvPr/>
          </p:nvSpPr>
          <p:spPr bwMode="gray">
            <a:xfrm>
              <a:off x="4284" y="1678"/>
              <a:ext cx="4" cy="0"/>
            </a:xfrm>
            <a:custGeom>
              <a:avLst/>
              <a:gdLst>
                <a:gd name="T0" fmla="*/ 2 w 4"/>
                <a:gd name="T1" fmla="*/ 2 w 4"/>
                <a:gd name="T2" fmla="*/ 0 w 4"/>
                <a:gd name="T3" fmla="*/ 2 w 4"/>
                <a:gd name="T4" fmla="*/ 2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2" name="Freeform 384"/>
            <p:cNvSpPr>
              <a:spLocks/>
            </p:cNvSpPr>
            <p:nvPr/>
          </p:nvSpPr>
          <p:spPr bwMode="gray">
            <a:xfrm>
              <a:off x="4284" y="1674"/>
              <a:ext cx="6" cy="9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5 h 9"/>
                <a:gd name="T4" fmla="*/ 2 w 6"/>
                <a:gd name="T5" fmla="*/ 7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3" name="Freeform 385"/>
            <p:cNvSpPr>
              <a:spLocks/>
            </p:cNvSpPr>
            <p:nvPr/>
          </p:nvSpPr>
          <p:spPr bwMode="gray">
            <a:xfrm>
              <a:off x="4664" y="1835"/>
              <a:ext cx="11" cy="7"/>
            </a:xfrm>
            <a:custGeom>
              <a:avLst/>
              <a:gdLst>
                <a:gd name="T0" fmla="*/ 0 w 11"/>
                <a:gd name="T1" fmla="*/ 6 h 8"/>
                <a:gd name="T2" fmla="*/ 4 w 11"/>
                <a:gd name="T3" fmla="*/ 8 h 8"/>
                <a:gd name="T4" fmla="*/ 6 w 11"/>
                <a:gd name="T5" fmla="*/ 6 h 8"/>
                <a:gd name="T6" fmla="*/ 9 w 11"/>
                <a:gd name="T7" fmla="*/ 4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4" name="Freeform 386"/>
            <p:cNvSpPr>
              <a:spLocks/>
            </p:cNvSpPr>
            <p:nvPr/>
          </p:nvSpPr>
          <p:spPr bwMode="gray">
            <a:xfrm>
              <a:off x="4666" y="1835"/>
              <a:ext cx="4" cy="5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2 w 6"/>
                <a:gd name="T5" fmla="*/ 4 h 4"/>
                <a:gd name="T6" fmla="*/ 2 w 6"/>
                <a:gd name="T7" fmla="*/ 2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5" name="Freeform 387"/>
            <p:cNvSpPr>
              <a:spLocks/>
            </p:cNvSpPr>
            <p:nvPr/>
          </p:nvSpPr>
          <p:spPr bwMode="gray">
            <a:xfrm>
              <a:off x="4662" y="688"/>
              <a:ext cx="11" cy="7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2 h 5"/>
                <a:gd name="T4" fmla="*/ 3 w 10"/>
                <a:gd name="T5" fmla="*/ 2 h 5"/>
                <a:gd name="T6" fmla="*/ 7 w 10"/>
                <a:gd name="T7" fmla="*/ 4 h 5"/>
                <a:gd name="T8" fmla="*/ 10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6" name="Freeform 388"/>
            <p:cNvSpPr>
              <a:spLocks/>
            </p:cNvSpPr>
            <p:nvPr/>
          </p:nvSpPr>
          <p:spPr bwMode="gray">
            <a:xfrm>
              <a:off x="4664" y="686"/>
              <a:ext cx="4" cy="9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7" name="Freeform 389"/>
            <p:cNvSpPr>
              <a:spLocks/>
            </p:cNvSpPr>
            <p:nvPr/>
          </p:nvSpPr>
          <p:spPr bwMode="gray">
            <a:xfrm>
              <a:off x="4875" y="1704"/>
              <a:ext cx="2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8" name="Freeform 390"/>
            <p:cNvSpPr>
              <a:spLocks/>
            </p:cNvSpPr>
            <p:nvPr/>
          </p:nvSpPr>
          <p:spPr bwMode="gray">
            <a:xfrm>
              <a:off x="4869" y="1706"/>
              <a:ext cx="15" cy="2"/>
            </a:xfrm>
            <a:custGeom>
              <a:avLst/>
              <a:gdLst>
                <a:gd name="T0" fmla="*/ 0 w 14"/>
                <a:gd name="T1" fmla="*/ 1 h 1"/>
                <a:gd name="T2" fmla="*/ 3 w 14"/>
                <a:gd name="T3" fmla="*/ 0 h 1"/>
                <a:gd name="T4" fmla="*/ 9 w 14"/>
                <a:gd name="T5" fmla="*/ 0 h 1"/>
                <a:gd name="T6" fmla="*/ 14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4" y="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29" name="Freeform 391"/>
            <p:cNvSpPr>
              <a:spLocks/>
            </p:cNvSpPr>
            <p:nvPr/>
          </p:nvSpPr>
          <p:spPr bwMode="gray">
            <a:xfrm>
              <a:off x="4871" y="1704"/>
              <a:ext cx="11" cy="2"/>
            </a:xfrm>
            <a:custGeom>
              <a:avLst/>
              <a:gdLst>
                <a:gd name="T0" fmla="*/ 0 w 10"/>
                <a:gd name="T1" fmla="*/ 2 h 2"/>
                <a:gd name="T2" fmla="*/ 3 w 10"/>
                <a:gd name="T3" fmla="*/ 0 h 2"/>
                <a:gd name="T4" fmla="*/ 7 w 10"/>
                <a:gd name="T5" fmla="*/ 0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0" name="Freeform 392"/>
            <p:cNvSpPr>
              <a:spLocks/>
            </p:cNvSpPr>
            <p:nvPr/>
          </p:nvSpPr>
          <p:spPr bwMode="gray">
            <a:xfrm>
              <a:off x="4881" y="1704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1" name="Freeform 393"/>
            <p:cNvSpPr>
              <a:spLocks/>
            </p:cNvSpPr>
            <p:nvPr/>
          </p:nvSpPr>
          <p:spPr bwMode="gray">
            <a:xfrm>
              <a:off x="4869" y="1706"/>
              <a:ext cx="2" cy="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2" name="Freeform 394"/>
            <p:cNvSpPr>
              <a:spLocks/>
            </p:cNvSpPr>
            <p:nvPr/>
          </p:nvSpPr>
          <p:spPr bwMode="gray">
            <a:xfrm>
              <a:off x="4881" y="898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0 w 2"/>
                <a:gd name="T3" fmla="*/ 9 h 13"/>
                <a:gd name="T4" fmla="*/ 0 w 2"/>
                <a:gd name="T5" fmla="*/ 5 h 13"/>
                <a:gd name="T6" fmla="*/ 0 w 2"/>
                <a:gd name="T7" fmla="*/ 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3" name="Freeform 395"/>
            <p:cNvSpPr>
              <a:spLocks/>
            </p:cNvSpPr>
            <p:nvPr/>
          </p:nvSpPr>
          <p:spPr bwMode="gray">
            <a:xfrm>
              <a:off x="4877" y="902"/>
              <a:ext cx="8" cy="2"/>
            </a:xfrm>
            <a:custGeom>
              <a:avLst/>
              <a:gdLst>
                <a:gd name="T0" fmla="*/ 0 w 10"/>
                <a:gd name="T1" fmla="*/ 3 w 10"/>
                <a:gd name="T2" fmla="*/ 5 w 10"/>
                <a:gd name="T3" fmla="*/ 9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4" name="Freeform 396"/>
            <p:cNvSpPr>
              <a:spLocks/>
            </p:cNvSpPr>
            <p:nvPr/>
          </p:nvSpPr>
          <p:spPr bwMode="gray">
            <a:xfrm>
              <a:off x="4883" y="566"/>
              <a:ext cx="0" cy="14"/>
            </a:xfrm>
            <a:custGeom>
              <a:avLst/>
              <a:gdLst>
                <a:gd name="T0" fmla="*/ 13 h 13"/>
                <a:gd name="T1" fmla="*/ 9 h 13"/>
                <a:gd name="T2" fmla="*/ 5 h 13"/>
                <a:gd name="T3" fmla="*/ 3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5" name="Freeform 397"/>
            <p:cNvSpPr>
              <a:spLocks/>
            </p:cNvSpPr>
            <p:nvPr/>
          </p:nvSpPr>
          <p:spPr bwMode="gray">
            <a:xfrm>
              <a:off x="4877" y="573"/>
              <a:ext cx="15" cy="0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0 h 2"/>
                <a:gd name="T4" fmla="*/ 10 w 16"/>
                <a:gd name="T5" fmla="*/ 0 h 2"/>
                <a:gd name="T6" fmla="*/ 16 w 1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6" name="Freeform 398"/>
            <p:cNvSpPr>
              <a:spLocks/>
            </p:cNvSpPr>
            <p:nvPr/>
          </p:nvSpPr>
          <p:spPr bwMode="gray">
            <a:xfrm>
              <a:off x="4877" y="580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7" name="Freeform 399"/>
            <p:cNvSpPr>
              <a:spLocks/>
            </p:cNvSpPr>
            <p:nvPr/>
          </p:nvSpPr>
          <p:spPr bwMode="gray">
            <a:xfrm>
              <a:off x="4890" y="568"/>
              <a:ext cx="6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8" name="Freeform 400"/>
            <p:cNvSpPr>
              <a:spLocks/>
            </p:cNvSpPr>
            <p:nvPr/>
          </p:nvSpPr>
          <p:spPr bwMode="gray">
            <a:xfrm>
              <a:off x="4871" y="566"/>
              <a:ext cx="25" cy="5"/>
            </a:xfrm>
            <a:custGeom>
              <a:avLst/>
              <a:gdLst>
                <a:gd name="T0" fmla="*/ 24 w 24"/>
                <a:gd name="T1" fmla="*/ 1 h 3"/>
                <a:gd name="T2" fmla="*/ 17 w 24"/>
                <a:gd name="T3" fmla="*/ 0 h 3"/>
                <a:gd name="T4" fmla="*/ 12 w 24"/>
                <a:gd name="T5" fmla="*/ 0 h 3"/>
                <a:gd name="T6" fmla="*/ 7 w 24"/>
                <a:gd name="T7" fmla="*/ 0 h 3"/>
                <a:gd name="T8" fmla="*/ 0 w 2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">
                  <a:moveTo>
                    <a:pt x="24" y="1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39" name="Freeform 401"/>
            <p:cNvSpPr>
              <a:spLocks/>
            </p:cNvSpPr>
            <p:nvPr/>
          </p:nvSpPr>
          <p:spPr bwMode="gray">
            <a:xfrm>
              <a:off x="4871" y="571"/>
              <a:ext cx="6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2 h 12"/>
                <a:gd name="T4" fmla="*/ 5 w 7"/>
                <a:gd name="T5" fmla="*/ 4 h 12"/>
                <a:gd name="T6" fmla="*/ 7 w 7"/>
                <a:gd name="T7" fmla="*/ 8 h 12"/>
                <a:gd name="T8" fmla="*/ 7 w 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0" name="Freeform 402"/>
            <p:cNvSpPr>
              <a:spLocks/>
            </p:cNvSpPr>
            <p:nvPr/>
          </p:nvSpPr>
          <p:spPr bwMode="gray">
            <a:xfrm>
              <a:off x="5137" y="1805"/>
              <a:ext cx="11" cy="7"/>
            </a:xfrm>
            <a:custGeom>
              <a:avLst/>
              <a:gdLst>
                <a:gd name="T0" fmla="*/ 0 w 11"/>
                <a:gd name="T1" fmla="*/ 6 h 6"/>
                <a:gd name="T2" fmla="*/ 4 w 11"/>
                <a:gd name="T3" fmla="*/ 6 h 6"/>
                <a:gd name="T4" fmla="*/ 6 w 11"/>
                <a:gd name="T5" fmla="*/ 6 h 6"/>
                <a:gd name="T6" fmla="*/ 7 w 11"/>
                <a:gd name="T7" fmla="*/ 4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1" name="Freeform 403"/>
            <p:cNvSpPr>
              <a:spLocks/>
            </p:cNvSpPr>
            <p:nvPr/>
          </p:nvSpPr>
          <p:spPr bwMode="gray">
            <a:xfrm>
              <a:off x="5160" y="658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9 h 13"/>
                <a:gd name="T4" fmla="*/ 2 w 2"/>
                <a:gd name="T5" fmla="*/ 7 h 13"/>
                <a:gd name="T6" fmla="*/ 0 w 2"/>
                <a:gd name="T7" fmla="*/ 4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2" name="Freeform 404"/>
            <p:cNvSpPr>
              <a:spLocks/>
            </p:cNvSpPr>
            <p:nvPr/>
          </p:nvSpPr>
          <p:spPr bwMode="gray">
            <a:xfrm>
              <a:off x="5156" y="665"/>
              <a:ext cx="11" cy="2"/>
            </a:xfrm>
            <a:custGeom>
              <a:avLst/>
              <a:gdLst>
                <a:gd name="T0" fmla="*/ 12 w 12"/>
                <a:gd name="T1" fmla="*/ 9 w 12"/>
                <a:gd name="T2" fmla="*/ 7 w 12"/>
                <a:gd name="T3" fmla="*/ 3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3" name="Freeform 405"/>
            <p:cNvSpPr>
              <a:spLocks/>
            </p:cNvSpPr>
            <p:nvPr/>
          </p:nvSpPr>
          <p:spPr bwMode="gray">
            <a:xfrm>
              <a:off x="5426" y="1607"/>
              <a:ext cx="6" cy="5"/>
            </a:xfrm>
            <a:custGeom>
              <a:avLst/>
              <a:gdLst>
                <a:gd name="T0" fmla="*/ 0 w 6"/>
                <a:gd name="T1" fmla="*/ 5 h 5"/>
                <a:gd name="T2" fmla="*/ 2 w 6"/>
                <a:gd name="T3" fmla="*/ 5 h 5"/>
                <a:gd name="T4" fmla="*/ 4 w 6"/>
                <a:gd name="T5" fmla="*/ 4 h 5"/>
                <a:gd name="T6" fmla="*/ 6 w 6"/>
                <a:gd name="T7" fmla="*/ 2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4" name="Freeform 406"/>
            <p:cNvSpPr>
              <a:spLocks/>
            </p:cNvSpPr>
            <p:nvPr/>
          </p:nvSpPr>
          <p:spPr bwMode="gray">
            <a:xfrm>
              <a:off x="5459" y="490"/>
              <a:ext cx="2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0 h 2"/>
                <a:gd name="T10" fmla="*/ 1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5" name="Freeform 407"/>
            <p:cNvSpPr>
              <a:spLocks/>
            </p:cNvSpPr>
            <p:nvPr/>
          </p:nvSpPr>
          <p:spPr bwMode="gray">
            <a:xfrm>
              <a:off x="5457" y="488"/>
              <a:ext cx="4" cy="9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3 w 5"/>
                <a:gd name="T5" fmla="*/ 1 h 9"/>
                <a:gd name="T6" fmla="*/ 0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6" name="Freeform 408"/>
            <p:cNvSpPr>
              <a:spLocks/>
            </p:cNvSpPr>
            <p:nvPr/>
          </p:nvSpPr>
          <p:spPr bwMode="gray">
            <a:xfrm>
              <a:off x="5639" y="702"/>
              <a:ext cx="4" cy="12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2 h 11"/>
                <a:gd name="T4" fmla="*/ 4 w 4"/>
                <a:gd name="T5" fmla="*/ 4 h 11"/>
                <a:gd name="T6" fmla="*/ 4 w 4"/>
                <a:gd name="T7" fmla="*/ 8 h 11"/>
                <a:gd name="T8" fmla="*/ 4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7" name="Freeform 409"/>
            <p:cNvSpPr>
              <a:spLocks/>
            </p:cNvSpPr>
            <p:nvPr/>
          </p:nvSpPr>
          <p:spPr bwMode="gray">
            <a:xfrm>
              <a:off x="5639" y="704"/>
              <a:ext cx="4" cy="5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2 h 6"/>
                <a:gd name="T6" fmla="*/ 4 w 4"/>
                <a:gd name="T7" fmla="*/ 4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8" name="Freeform 410"/>
            <p:cNvSpPr>
              <a:spLocks/>
            </p:cNvSpPr>
            <p:nvPr/>
          </p:nvSpPr>
          <p:spPr bwMode="gray">
            <a:xfrm>
              <a:off x="5622" y="1172"/>
              <a:ext cx="2" cy="2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49" name="Freeform 411"/>
            <p:cNvSpPr>
              <a:spLocks/>
            </p:cNvSpPr>
            <p:nvPr/>
          </p:nvSpPr>
          <p:spPr bwMode="gray">
            <a:xfrm>
              <a:off x="5622" y="1170"/>
              <a:ext cx="2" cy="9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3 w 3"/>
                <a:gd name="T5" fmla="*/ 7 h 9"/>
                <a:gd name="T6" fmla="*/ 0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0" name="Freeform 412"/>
            <p:cNvSpPr>
              <a:spLocks/>
            </p:cNvSpPr>
            <p:nvPr/>
          </p:nvSpPr>
          <p:spPr bwMode="gray">
            <a:xfrm>
              <a:off x="4029" y="1264"/>
              <a:ext cx="4" cy="0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1" name="Freeform 413"/>
            <p:cNvSpPr>
              <a:spLocks/>
            </p:cNvSpPr>
            <p:nvPr/>
          </p:nvSpPr>
          <p:spPr bwMode="gray">
            <a:xfrm>
              <a:off x="4029" y="1257"/>
              <a:ext cx="4" cy="9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6 h 9"/>
                <a:gd name="T4" fmla="*/ 2 w 5"/>
                <a:gd name="T5" fmla="*/ 7 h 9"/>
                <a:gd name="T6" fmla="*/ 5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2" name="Freeform 414"/>
            <p:cNvSpPr>
              <a:spLocks/>
            </p:cNvSpPr>
            <p:nvPr/>
          </p:nvSpPr>
          <p:spPr bwMode="gray">
            <a:xfrm>
              <a:off x="4934" y="1626"/>
              <a:ext cx="11" cy="5"/>
            </a:xfrm>
            <a:custGeom>
              <a:avLst/>
              <a:gdLst>
                <a:gd name="T0" fmla="*/ 0 w 10"/>
                <a:gd name="T1" fmla="*/ 0 h 3"/>
                <a:gd name="T2" fmla="*/ 2 w 10"/>
                <a:gd name="T3" fmla="*/ 2 h 3"/>
                <a:gd name="T4" fmla="*/ 5 w 10"/>
                <a:gd name="T5" fmla="*/ 3 h 3"/>
                <a:gd name="T6" fmla="*/ 9 w 10"/>
                <a:gd name="T7" fmla="*/ 3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3" name="Freeform 415"/>
            <p:cNvSpPr>
              <a:spLocks/>
            </p:cNvSpPr>
            <p:nvPr/>
          </p:nvSpPr>
          <p:spPr bwMode="gray">
            <a:xfrm>
              <a:off x="4936" y="1626"/>
              <a:ext cx="6" cy="5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3 w 7"/>
                <a:gd name="T5" fmla="*/ 3 h 5"/>
                <a:gd name="T6" fmla="*/ 5 w 7"/>
                <a:gd name="T7" fmla="*/ 2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4" name="Freeform 416"/>
            <p:cNvSpPr>
              <a:spLocks/>
            </p:cNvSpPr>
            <p:nvPr/>
          </p:nvSpPr>
          <p:spPr bwMode="gray">
            <a:xfrm>
              <a:off x="4016" y="787"/>
              <a:ext cx="6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5" name="Freeform 417"/>
            <p:cNvSpPr>
              <a:spLocks/>
            </p:cNvSpPr>
            <p:nvPr/>
          </p:nvSpPr>
          <p:spPr bwMode="gray">
            <a:xfrm>
              <a:off x="4016" y="790"/>
              <a:ext cx="2" cy="2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6" name="Freeform 418"/>
            <p:cNvSpPr>
              <a:spLocks/>
            </p:cNvSpPr>
            <p:nvPr/>
          </p:nvSpPr>
          <p:spPr bwMode="gray">
            <a:xfrm>
              <a:off x="4938" y="1133"/>
              <a:ext cx="13" cy="7"/>
            </a:xfrm>
            <a:custGeom>
              <a:avLst/>
              <a:gdLst>
                <a:gd name="T0" fmla="*/ 0 w 11"/>
                <a:gd name="T1" fmla="*/ 0 h 7"/>
                <a:gd name="T2" fmla="*/ 4 w 11"/>
                <a:gd name="T3" fmla="*/ 2 h 7"/>
                <a:gd name="T4" fmla="*/ 5 w 11"/>
                <a:gd name="T5" fmla="*/ 2 h 7"/>
                <a:gd name="T6" fmla="*/ 9 w 11"/>
                <a:gd name="T7" fmla="*/ 4 h 7"/>
                <a:gd name="T8" fmla="*/ 1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9" y="4"/>
                  </a:lnTo>
                  <a:lnTo>
                    <a:pt x="11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57" name="Freeform 419"/>
            <p:cNvSpPr>
              <a:spLocks/>
            </p:cNvSpPr>
            <p:nvPr/>
          </p:nvSpPr>
          <p:spPr bwMode="gray">
            <a:xfrm>
              <a:off x="4940" y="1130"/>
              <a:ext cx="6" cy="12"/>
            </a:xfrm>
            <a:custGeom>
              <a:avLst/>
              <a:gdLst>
                <a:gd name="T0" fmla="*/ 0 w 5"/>
                <a:gd name="T1" fmla="*/ 11 h 11"/>
                <a:gd name="T2" fmla="*/ 3 w 5"/>
                <a:gd name="T3" fmla="*/ 6 h 11"/>
                <a:gd name="T4" fmla="*/ 5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58" name="Rectangle 427"/>
          <p:cNvSpPr>
            <a:spLocks noChangeArrowheads="1"/>
          </p:cNvSpPr>
          <p:nvPr userDrawn="1"/>
        </p:nvSpPr>
        <p:spPr bwMode="ltGray">
          <a:xfrm>
            <a:off x="0" y="5013325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359" name="Picture 43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ltGray">
          <a:xfrm>
            <a:off x="0" y="5073650"/>
            <a:ext cx="17621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0" name="Group 424"/>
          <p:cNvGrpSpPr>
            <a:grpSpLocks/>
          </p:cNvGrpSpPr>
          <p:nvPr userDrawn="1"/>
        </p:nvGrpSpPr>
        <p:grpSpPr bwMode="auto">
          <a:xfrm>
            <a:off x="1588" y="4448175"/>
            <a:ext cx="9142412" cy="641350"/>
            <a:chOff x="1" y="2795"/>
            <a:chExt cx="5759" cy="404"/>
          </a:xfrm>
        </p:grpSpPr>
        <p:sp>
          <p:nvSpPr>
            <p:cNvPr id="361" name="Freeform 425"/>
            <p:cNvSpPr>
              <a:spLocks/>
            </p:cNvSpPr>
            <p:nvPr userDrawn="1"/>
          </p:nvSpPr>
          <p:spPr bwMode="ltGray">
            <a:xfrm>
              <a:off x="2789" y="2795"/>
              <a:ext cx="2971" cy="359"/>
            </a:xfrm>
            <a:custGeom>
              <a:avLst/>
              <a:gdLst>
                <a:gd name="T0" fmla="*/ 2561 w 4740"/>
                <a:gd name="T1" fmla="*/ 410 h 521"/>
                <a:gd name="T2" fmla="*/ 4740 w 4740"/>
                <a:gd name="T3" fmla="*/ 0 h 521"/>
                <a:gd name="T4" fmla="*/ 4740 w 4740"/>
                <a:gd name="T5" fmla="*/ 521 h 521"/>
                <a:gd name="T6" fmla="*/ 0 w 4740"/>
                <a:gd name="T7" fmla="*/ 521 h 521"/>
                <a:gd name="T8" fmla="*/ 2561 w 4740"/>
                <a:gd name="T9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0" h="521">
                  <a:moveTo>
                    <a:pt x="2561" y="410"/>
                  </a:moveTo>
                  <a:cubicBezTo>
                    <a:pt x="3518" y="364"/>
                    <a:pt x="4408" y="90"/>
                    <a:pt x="4740" y="0"/>
                  </a:cubicBezTo>
                  <a:lnTo>
                    <a:pt x="4740" y="521"/>
                  </a:lnTo>
                  <a:lnTo>
                    <a:pt x="0" y="521"/>
                  </a:lnTo>
                  <a:lnTo>
                    <a:pt x="2561" y="4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62" name="Freeform 426"/>
            <p:cNvSpPr>
              <a:spLocks/>
            </p:cNvSpPr>
            <p:nvPr userDrawn="1"/>
          </p:nvSpPr>
          <p:spPr bwMode="ltGray">
            <a:xfrm flipH="1">
              <a:off x="1" y="2840"/>
              <a:ext cx="2994" cy="359"/>
            </a:xfrm>
            <a:custGeom>
              <a:avLst/>
              <a:gdLst>
                <a:gd name="T0" fmla="*/ 2561 w 4740"/>
                <a:gd name="T1" fmla="*/ 410 h 521"/>
                <a:gd name="T2" fmla="*/ 4740 w 4740"/>
                <a:gd name="T3" fmla="*/ 0 h 521"/>
                <a:gd name="T4" fmla="*/ 4740 w 4740"/>
                <a:gd name="T5" fmla="*/ 521 h 521"/>
                <a:gd name="T6" fmla="*/ 0 w 4740"/>
                <a:gd name="T7" fmla="*/ 521 h 521"/>
                <a:gd name="T8" fmla="*/ 2561 w 4740"/>
                <a:gd name="T9" fmla="*/ 41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0" h="521">
                  <a:moveTo>
                    <a:pt x="2561" y="410"/>
                  </a:moveTo>
                  <a:cubicBezTo>
                    <a:pt x="3518" y="364"/>
                    <a:pt x="4408" y="90"/>
                    <a:pt x="4740" y="0"/>
                  </a:cubicBezTo>
                  <a:lnTo>
                    <a:pt x="4740" y="521"/>
                  </a:lnTo>
                  <a:lnTo>
                    <a:pt x="0" y="521"/>
                  </a:lnTo>
                  <a:lnTo>
                    <a:pt x="2561" y="4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219200"/>
            <a:ext cx="7086600" cy="762000"/>
          </a:xfrm>
          <a:extLst/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21874"/>
            <a:ext cx="1638024" cy="436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990600"/>
            <a:ext cx="7848600" cy="5349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9E22-DA98-49D8-AE08-E53C645F78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B7DD-20AD-4803-AF73-5E5C245A3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1962150" cy="6188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7340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447A-5AFE-4386-AF79-D4A50EFA36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3CE9-CD2C-4457-AD14-99AF58EC70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990600"/>
            <a:ext cx="7848600" cy="534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780B-E237-4240-B268-9873D674F6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605E-BB92-4955-BA13-A02E28D2AC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90600"/>
            <a:ext cx="7848600" cy="534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E8151-9E45-4315-90EC-4AEDE21187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5B5F-7C57-47F9-B470-70B9F4AD82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22C1-5C24-440B-9F46-491D539AEB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9590-D6AF-4BDE-897C-076417269E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3848100" cy="5349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990600"/>
            <a:ext cx="3848100" cy="5349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F3EB-C108-4ACF-8EAD-7CA5E5F085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A5E0-613B-4BC6-85FB-521A6C3FD1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1D98-31E5-4807-9B27-BFEE96CB8F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58A6-E6CC-42C2-9A37-91D8D16F18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5F93E-5FBF-41A4-A538-38CF4D395D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47ED-9F9C-489F-BDE5-276884F30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E286-6F72-4B24-B856-19C016DDB1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D821-EF1F-4C61-B057-0970AA71B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6DC8-F8D5-4A49-9E83-2FC2EDD270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91CE-09E1-417B-B0AB-775A4E4746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9119" y="6021288"/>
            <a:ext cx="251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C731-AD62-41A0-AE6A-B2D8C333E4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142081" y="6165304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0B3E-BD5E-4F66-9E7E-D53F3F3E2F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27088" y="4763"/>
            <a:ext cx="8328025" cy="8366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092" name="Rectangle 68" descr="Dark vertical"/>
          <p:cNvSpPr>
            <a:spLocks noChangeArrowheads="1"/>
          </p:cNvSpPr>
          <p:nvPr/>
        </p:nvSpPr>
        <p:spPr bwMode="gray">
          <a:xfrm>
            <a:off x="0" y="1700213"/>
            <a:ext cx="827088" cy="5157787"/>
          </a:xfrm>
          <a:prstGeom prst="rect">
            <a:avLst/>
          </a:prstGeom>
          <a:pattFill prst="dkVert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1028" name="Group 71"/>
          <p:cNvGrpSpPr>
            <a:grpSpLocks/>
          </p:cNvGrpSpPr>
          <p:nvPr/>
        </p:nvGrpSpPr>
        <p:grpSpPr bwMode="auto">
          <a:xfrm>
            <a:off x="827088" y="333375"/>
            <a:ext cx="8328025" cy="500063"/>
            <a:chOff x="521" y="210"/>
            <a:chExt cx="5246" cy="315"/>
          </a:xfrm>
        </p:grpSpPr>
        <p:sp>
          <p:nvSpPr>
            <p:cNvPr id="1096" name="Freeform 72"/>
            <p:cNvSpPr>
              <a:spLocks/>
            </p:cNvSpPr>
            <p:nvPr userDrawn="1"/>
          </p:nvSpPr>
          <p:spPr bwMode="gray">
            <a:xfrm>
              <a:off x="3141" y="211"/>
              <a:ext cx="2626" cy="314"/>
            </a:xfrm>
            <a:custGeom>
              <a:avLst/>
              <a:gdLst>
                <a:gd name="T0" fmla="*/ 0 w 2626"/>
                <a:gd name="T1" fmla="*/ 248 h 314"/>
                <a:gd name="T2" fmla="*/ 2626 w 2626"/>
                <a:gd name="T3" fmla="*/ 0 h 314"/>
                <a:gd name="T4" fmla="*/ 2626 w 2626"/>
                <a:gd name="T5" fmla="*/ 313 h 314"/>
                <a:gd name="T6" fmla="*/ 11 w 2626"/>
                <a:gd name="T7" fmla="*/ 314 h 314"/>
                <a:gd name="T8" fmla="*/ 0 w 2626"/>
                <a:gd name="T9" fmla="*/ 24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6" h="314">
                  <a:moveTo>
                    <a:pt x="0" y="248"/>
                  </a:moveTo>
                  <a:cubicBezTo>
                    <a:pt x="1342" y="243"/>
                    <a:pt x="2397" y="54"/>
                    <a:pt x="2626" y="0"/>
                  </a:cubicBezTo>
                  <a:lnTo>
                    <a:pt x="2626" y="313"/>
                  </a:lnTo>
                  <a:lnTo>
                    <a:pt x="11" y="31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097" name="Freeform 73"/>
            <p:cNvSpPr>
              <a:spLocks/>
            </p:cNvSpPr>
            <p:nvPr userDrawn="1"/>
          </p:nvSpPr>
          <p:spPr bwMode="gray">
            <a:xfrm>
              <a:off x="521" y="210"/>
              <a:ext cx="2714" cy="315"/>
            </a:xfrm>
            <a:custGeom>
              <a:avLst/>
              <a:gdLst>
                <a:gd name="T0" fmla="*/ 2671 w 2714"/>
                <a:gd name="T1" fmla="*/ 252 h 315"/>
                <a:gd name="T2" fmla="*/ 1353 w 2714"/>
                <a:gd name="T3" fmla="*/ 219 h 315"/>
                <a:gd name="T4" fmla="*/ 0 w 2714"/>
                <a:gd name="T5" fmla="*/ 0 h 315"/>
                <a:gd name="T6" fmla="*/ 0 w 2714"/>
                <a:gd name="T7" fmla="*/ 313 h 315"/>
                <a:gd name="T8" fmla="*/ 2714 w 2714"/>
                <a:gd name="T9" fmla="*/ 315 h 315"/>
                <a:gd name="T10" fmla="*/ 2671 w 2714"/>
                <a:gd name="T11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4" h="315">
                  <a:moveTo>
                    <a:pt x="2671" y="252"/>
                  </a:moveTo>
                  <a:cubicBezTo>
                    <a:pt x="2549" y="239"/>
                    <a:pt x="1798" y="261"/>
                    <a:pt x="1353" y="219"/>
                  </a:cubicBezTo>
                  <a:cubicBezTo>
                    <a:pt x="908" y="177"/>
                    <a:pt x="395" y="75"/>
                    <a:pt x="0" y="0"/>
                  </a:cubicBezTo>
                  <a:lnTo>
                    <a:pt x="0" y="313"/>
                  </a:lnTo>
                  <a:lnTo>
                    <a:pt x="2714" y="315"/>
                  </a:lnTo>
                  <a:lnTo>
                    <a:pt x="2671" y="2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grpSp>
        <p:nvGrpSpPr>
          <p:cNvPr id="1029" name="Group 74"/>
          <p:cNvGrpSpPr>
            <a:grpSpLocks/>
          </p:cNvGrpSpPr>
          <p:nvPr/>
        </p:nvGrpSpPr>
        <p:grpSpPr bwMode="auto">
          <a:xfrm>
            <a:off x="7551738" y="122238"/>
            <a:ext cx="1435100" cy="1368425"/>
            <a:chOff x="4016" y="170"/>
            <a:chExt cx="1627" cy="1672"/>
          </a:xfrm>
        </p:grpSpPr>
        <p:sp>
          <p:nvSpPr>
            <p:cNvPr id="1099" name="Line 75"/>
            <p:cNvSpPr>
              <a:spLocks noChangeShapeType="1"/>
            </p:cNvSpPr>
            <p:nvPr/>
          </p:nvSpPr>
          <p:spPr bwMode="gray">
            <a:xfrm flipV="1">
              <a:off x="5287" y="352"/>
              <a:ext cx="2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gray">
            <a:xfrm>
              <a:off x="4230" y="670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1" name="Line 77"/>
            <p:cNvSpPr>
              <a:spLocks noChangeShapeType="1"/>
            </p:cNvSpPr>
            <p:nvPr/>
          </p:nvSpPr>
          <p:spPr bwMode="gray">
            <a:xfrm flipH="1">
              <a:off x="4230" y="668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gray">
            <a:xfrm>
              <a:off x="4234" y="581"/>
              <a:ext cx="31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gray">
            <a:xfrm flipH="1" flipV="1">
              <a:off x="4351" y="397"/>
              <a:ext cx="2" cy="10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gray">
            <a:xfrm>
              <a:off x="4272" y="1126"/>
              <a:ext cx="396" cy="15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gray">
            <a:xfrm flipH="1" flipV="1">
              <a:off x="4462" y="628"/>
              <a:ext cx="9" cy="112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gray">
            <a:xfrm>
              <a:off x="4668" y="1031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7" name="Line 83"/>
            <p:cNvSpPr>
              <a:spLocks noChangeShapeType="1"/>
            </p:cNvSpPr>
            <p:nvPr/>
          </p:nvSpPr>
          <p:spPr bwMode="gray">
            <a:xfrm>
              <a:off x="4668" y="1518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gray">
            <a:xfrm>
              <a:off x="4662" y="1524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gray">
            <a:xfrm flipH="1" flipV="1">
              <a:off x="4275" y="1369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0" name="Line 86"/>
            <p:cNvSpPr>
              <a:spLocks noChangeShapeType="1"/>
            </p:cNvSpPr>
            <p:nvPr/>
          </p:nvSpPr>
          <p:spPr bwMode="gray">
            <a:xfrm flipV="1">
              <a:off x="4275" y="1361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gray">
            <a:xfrm flipH="1" flipV="1">
              <a:off x="4266" y="890"/>
              <a:ext cx="9" cy="4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2" name="Line 88"/>
            <p:cNvSpPr>
              <a:spLocks noChangeShapeType="1"/>
            </p:cNvSpPr>
            <p:nvPr/>
          </p:nvSpPr>
          <p:spPr bwMode="gray">
            <a:xfrm flipV="1">
              <a:off x="4266" y="884"/>
              <a:ext cx="2" cy="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3" name="Line 89"/>
            <p:cNvSpPr>
              <a:spLocks noChangeShapeType="1"/>
            </p:cNvSpPr>
            <p:nvPr/>
          </p:nvSpPr>
          <p:spPr bwMode="gray">
            <a:xfrm flipH="1" flipV="1">
              <a:off x="4266" y="884"/>
              <a:ext cx="7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gray">
            <a:xfrm>
              <a:off x="4660" y="1029"/>
              <a:ext cx="7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gray">
            <a:xfrm flipV="1">
              <a:off x="4675" y="1561"/>
              <a:ext cx="83" cy="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gray">
            <a:xfrm flipV="1">
              <a:off x="4772" y="1565"/>
              <a:ext cx="2" cy="20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7" name="Line 93"/>
            <p:cNvSpPr>
              <a:spLocks noChangeShapeType="1"/>
            </p:cNvSpPr>
            <p:nvPr/>
          </p:nvSpPr>
          <p:spPr bwMode="gray">
            <a:xfrm flipV="1">
              <a:off x="4671" y="816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8" name="Line 94"/>
            <p:cNvSpPr>
              <a:spLocks noChangeShapeType="1"/>
            </p:cNvSpPr>
            <p:nvPr/>
          </p:nvSpPr>
          <p:spPr bwMode="gray">
            <a:xfrm flipV="1">
              <a:off x="4776" y="637"/>
              <a:ext cx="2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gray">
            <a:xfrm>
              <a:off x="5056" y="1555"/>
              <a:ext cx="83" cy="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gray">
            <a:xfrm flipV="1">
              <a:off x="5008" y="1586"/>
              <a:ext cx="2" cy="16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gray">
            <a:xfrm>
              <a:off x="4889" y="816"/>
              <a:ext cx="263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gray">
            <a:xfrm flipV="1">
              <a:off x="5018" y="626"/>
              <a:ext cx="4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gray">
            <a:xfrm flipV="1">
              <a:off x="5152" y="1062"/>
              <a:ext cx="299" cy="19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4" name="Line 100"/>
            <p:cNvSpPr>
              <a:spLocks noChangeShapeType="1"/>
            </p:cNvSpPr>
            <p:nvPr/>
          </p:nvSpPr>
          <p:spPr bwMode="gray">
            <a:xfrm flipV="1">
              <a:off x="5290" y="583"/>
              <a:ext cx="25" cy="112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5" name="Line 101"/>
            <p:cNvSpPr>
              <a:spLocks noChangeShapeType="1"/>
            </p:cNvSpPr>
            <p:nvPr/>
          </p:nvSpPr>
          <p:spPr bwMode="gray">
            <a:xfrm flipH="1">
              <a:off x="5148" y="1497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6" name="Line 102"/>
            <p:cNvSpPr>
              <a:spLocks noChangeShapeType="1"/>
            </p:cNvSpPr>
            <p:nvPr/>
          </p:nvSpPr>
          <p:spPr bwMode="gray">
            <a:xfrm flipV="1">
              <a:off x="5148" y="1491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7" name="Line 103"/>
            <p:cNvSpPr>
              <a:spLocks noChangeShapeType="1"/>
            </p:cNvSpPr>
            <p:nvPr/>
          </p:nvSpPr>
          <p:spPr bwMode="gray">
            <a:xfrm flipV="1">
              <a:off x="5148" y="1012"/>
              <a:ext cx="9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8" name="Line 104"/>
            <p:cNvSpPr>
              <a:spLocks noChangeShapeType="1"/>
            </p:cNvSpPr>
            <p:nvPr/>
          </p:nvSpPr>
          <p:spPr bwMode="gray">
            <a:xfrm flipV="1">
              <a:off x="5157" y="1004"/>
              <a:ext cx="2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29" name="Line 105"/>
            <p:cNvSpPr>
              <a:spLocks noChangeShapeType="1"/>
            </p:cNvSpPr>
            <p:nvPr/>
          </p:nvSpPr>
          <p:spPr bwMode="gray">
            <a:xfrm flipH="1">
              <a:off x="5157" y="1000"/>
              <a:ext cx="5" cy="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gray">
            <a:xfrm flipV="1">
              <a:off x="5452" y="820"/>
              <a:ext cx="5" cy="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gray">
            <a:xfrm>
              <a:off x="5458" y="820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2" name="Line 108"/>
            <p:cNvSpPr>
              <a:spLocks noChangeShapeType="1"/>
            </p:cNvSpPr>
            <p:nvPr/>
          </p:nvSpPr>
          <p:spPr bwMode="gray">
            <a:xfrm flipH="1">
              <a:off x="5443" y="828"/>
              <a:ext cx="14" cy="46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3" name="Line 109"/>
            <p:cNvSpPr>
              <a:spLocks noChangeShapeType="1"/>
            </p:cNvSpPr>
            <p:nvPr/>
          </p:nvSpPr>
          <p:spPr bwMode="gray">
            <a:xfrm>
              <a:off x="5443" y="1295"/>
              <a:ext cx="0" cy="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4" name="Line 110"/>
            <p:cNvSpPr>
              <a:spLocks noChangeShapeType="1"/>
            </p:cNvSpPr>
            <p:nvPr/>
          </p:nvSpPr>
          <p:spPr bwMode="gray">
            <a:xfrm flipV="1">
              <a:off x="5438" y="1303"/>
              <a:ext cx="5" cy="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5" name="Line 111"/>
            <p:cNvSpPr>
              <a:spLocks noChangeShapeType="1"/>
            </p:cNvSpPr>
            <p:nvPr/>
          </p:nvSpPr>
          <p:spPr bwMode="gray">
            <a:xfrm flipH="1" flipV="1">
              <a:off x="4390" y="267"/>
              <a:ext cx="918" cy="3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6" name="Line 112"/>
            <p:cNvSpPr>
              <a:spLocks noChangeShapeType="1"/>
            </p:cNvSpPr>
            <p:nvPr/>
          </p:nvSpPr>
          <p:spPr bwMode="gray">
            <a:xfrm flipV="1">
              <a:off x="4468" y="230"/>
              <a:ext cx="713" cy="38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7" name="Line 113"/>
            <p:cNvSpPr>
              <a:spLocks noChangeShapeType="1"/>
            </p:cNvSpPr>
            <p:nvPr/>
          </p:nvSpPr>
          <p:spPr bwMode="gray">
            <a:xfrm flipH="1" flipV="1">
              <a:off x="5456" y="727"/>
              <a:ext cx="90" cy="3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8" name="Line 114"/>
            <p:cNvSpPr>
              <a:spLocks noChangeShapeType="1"/>
            </p:cNvSpPr>
            <p:nvPr/>
          </p:nvSpPr>
          <p:spPr bwMode="gray">
            <a:xfrm flipH="1" flipV="1">
              <a:off x="4194" y="864"/>
              <a:ext cx="9" cy="46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39" name="Line 115"/>
            <p:cNvSpPr>
              <a:spLocks noChangeShapeType="1"/>
            </p:cNvSpPr>
            <p:nvPr/>
          </p:nvSpPr>
          <p:spPr bwMode="gray">
            <a:xfrm flipH="1" flipV="1">
              <a:off x="4025" y="1031"/>
              <a:ext cx="247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0" name="Line 116"/>
            <p:cNvSpPr>
              <a:spLocks noChangeShapeType="1"/>
            </p:cNvSpPr>
            <p:nvPr/>
          </p:nvSpPr>
          <p:spPr bwMode="gray">
            <a:xfrm flipV="1">
              <a:off x="4743" y="1068"/>
              <a:ext cx="2" cy="4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1" name="Line 117"/>
            <p:cNvSpPr>
              <a:spLocks noChangeShapeType="1"/>
            </p:cNvSpPr>
            <p:nvPr/>
          </p:nvSpPr>
          <p:spPr bwMode="gray">
            <a:xfrm flipH="1" flipV="1">
              <a:off x="4668" y="1281"/>
              <a:ext cx="268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2" name="Line 118"/>
            <p:cNvSpPr>
              <a:spLocks noChangeShapeType="1"/>
            </p:cNvSpPr>
            <p:nvPr/>
          </p:nvSpPr>
          <p:spPr bwMode="gray">
            <a:xfrm flipV="1">
              <a:off x="4668" y="1039"/>
              <a:ext cx="0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3" name="Line 119"/>
            <p:cNvSpPr>
              <a:spLocks noChangeShapeType="1"/>
            </p:cNvSpPr>
            <p:nvPr/>
          </p:nvSpPr>
          <p:spPr bwMode="gray">
            <a:xfrm flipV="1">
              <a:off x="4200" y="812"/>
              <a:ext cx="70" cy="4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gray">
            <a:xfrm flipH="1" flipV="1">
              <a:off x="4128" y="731"/>
              <a:ext cx="142" cy="5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5" name="Line 121"/>
            <p:cNvSpPr>
              <a:spLocks noChangeShapeType="1"/>
            </p:cNvSpPr>
            <p:nvPr/>
          </p:nvSpPr>
          <p:spPr bwMode="gray">
            <a:xfrm flipV="1">
              <a:off x="4749" y="934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6" name="Line 122"/>
            <p:cNvSpPr>
              <a:spLocks noChangeShapeType="1"/>
            </p:cNvSpPr>
            <p:nvPr/>
          </p:nvSpPr>
          <p:spPr bwMode="gray">
            <a:xfrm flipH="1" flipV="1">
              <a:off x="4781" y="969"/>
              <a:ext cx="263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7" name="Line 123"/>
            <p:cNvSpPr>
              <a:spLocks noChangeShapeType="1"/>
            </p:cNvSpPr>
            <p:nvPr/>
          </p:nvSpPr>
          <p:spPr bwMode="gray">
            <a:xfrm flipV="1">
              <a:off x="4948" y="1252"/>
              <a:ext cx="203" cy="1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8" name="Line 124"/>
            <p:cNvSpPr>
              <a:spLocks noChangeShapeType="1"/>
            </p:cNvSpPr>
            <p:nvPr/>
          </p:nvSpPr>
          <p:spPr bwMode="gray">
            <a:xfrm flipV="1">
              <a:off x="5090" y="1049"/>
              <a:ext cx="7" cy="47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49" name="Line 125"/>
            <p:cNvSpPr>
              <a:spLocks noChangeShapeType="1"/>
            </p:cNvSpPr>
            <p:nvPr/>
          </p:nvSpPr>
          <p:spPr bwMode="gray">
            <a:xfrm flipV="1">
              <a:off x="5450" y="946"/>
              <a:ext cx="184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gray">
            <a:xfrm>
              <a:off x="4270" y="750"/>
              <a:ext cx="2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1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1" name="Line 127"/>
            <p:cNvSpPr>
              <a:spLocks noChangeShapeType="1"/>
            </p:cNvSpPr>
            <p:nvPr/>
          </p:nvSpPr>
          <p:spPr bwMode="gray">
            <a:xfrm flipH="1" flipV="1">
              <a:off x="4264" y="554"/>
              <a:ext cx="5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gray">
            <a:xfrm>
              <a:off x="4264" y="552"/>
              <a:ext cx="5" cy="6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3" name="Line 129"/>
            <p:cNvSpPr>
              <a:spLocks noChangeShapeType="1"/>
            </p:cNvSpPr>
            <p:nvPr/>
          </p:nvSpPr>
          <p:spPr bwMode="gray">
            <a:xfrm>
              <a:off x="4266" y="552"/>
              <a:ext cx="5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gray">
            <a:xfrm>
              <a:off x="4270" y="870"/>
              <a:ext cx="4" cy="14"/>
            </a:xfrm>
            <a:custGeom>
              <a:avLst/>
              <a:gdLst>
                <a:gd name="T0" fmla="*/ 4 w 4"/>
                <a:gd name="T1" fmla="*/ 13 h 13"/>
                <a:gd name="T2" fmla="*/ 2 w 4"/>
                <a:gd name="T3" fmla="*/ 10 h 13"/>
                <a:gd name="T4" fmla="*/ 0 w 4"/>
                <a:gd name="T5" fmla="*/ 6 h 13"/>
                <a:gd name="T6" fmla="*/ 0 w 4"/>
                <a:gd name="T7" fmla="*/ 4 h 13"/>
                <a:gd name="T8" fmla="*/ 2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13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gray">
            <a:xfrm>
              <a:off x="5254" y="356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4 w 7"/>
                <a:gd name="T7" fmla="*/ 2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6" name="Line 132"/>
            <p:cNvSpPr>
              <a:spLocks noChangeShapeType="1"/>
            </p:cNvSpPr>
            <p:nvPr/>
          </p:nvSpPr>
          <p:spPr bwMode="gray">
            <a:xfrm flipV="1">
              <a:off x="5195" y="294"/>
              <a:ext cx="185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7" name="Line 133"/>
            <p:cNvSpPr>
              <a:spLocks noChangeShapeType="1"/>
            </p:cNvSpPr>
            <p:nvPr/>
          </p:nvSpPr>
          <p:spPr bwMode="gray">
            <a:xfrm flipV="1">
              <a:off x="5195" y="300"/>
              <a:ext cx="185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gray">
            <a:xfrm>
              <a:off x="5375" y="290"/>
              <a:ext cx="5" cy="1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6 h 9"/>
                <a:gd name="T4" fmla="*/ 4 w 7"/>
                <a:gd name="T5" fmla="*/ 2 h 9"/>
                <a:gd name="T6" fmla="*/ 0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59" name="Line 135"/>
            <p:cNvSpPr>
              <a:spLocks noChangeShapeType="1"/>
            </p:cNvSpPr>
            <p:nvPr/>
          </p:nvSpPr>
          <p:spPr bwMode="gray">
            <a:xfrm flipH="1">
              <a:off x="5188" y="290"/>
              <a:ext cx="187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0" name="Line 136"/>
            <p:cNvSpPr>
              <a:spLocks noChangeShapeType="1"/>
            </p:cNvSpPr>
            <p:nvPr/>
          </p:nvSpPr>
          <p:spPr bwMode="gray">
            <a:xfrm flipV="1">
              <a:off x="5378" y="298"/>
              <a:ext cx="2" cy="1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gray">
            <a:xfrm flipV="1">
              <a:off x="5375" y="296"/>
              <a:ext cx="4" cy="16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gray">
            <a:xfrm>
              <a:off x="5378" y="296"/>
              <a:ext cx="2" cy="4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3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3" name="Line 139"/>
            <p:cNvSpPr>
              <a:spLocks noChangeShapeType="1"/>
            </p:cNvSpPr>
            <p:nvPr/>
          </p:nvSpPr>
          <p:spPr bwMode="gray">
            <a:xfrm flipH="1">
              <a:off x="5377" y="300"/>
              <a:ext cx="4" cy="16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gray">
            <a:xfrm>
              <a:off x="5180" y="230"/>
              <a:ext cx="5" cy="0"/>
            </a:xfrm>
            <a:custGeom>
              <a:avLst/>
              <a:gdLst>
                <a:gd name="T0" fmla="*/ 4 w 4"/>
                <a:gd name="T1" fmla="*/ 2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5" name="Line 141"/>
            <p:cNvSpPr>
              <a:spLocks noChangeShapeType="1"/>
            </p:cNvSpPr>
            <p:nvPr/>
          </p:nvSpPr>
          <p:spPr bwMode="gray">
            <a:xfrm flipH="1" flipV="1">
              <a:off x="4997" y="172"/>
              <a:ext cx="382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gray">
            <a:xfrm>
              <a:off x="4993" y="170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7" name="Line 143"/>
            <p:cNvSpPr>
              <a:spLocks noChangeShapeType="1"/>
            </p:cNvSpPr>
            <p:nvPr/>
          </p:nvSpPr>
          <p:spPr bwMode="gray">
            <a:xfrm>
              <a:off x="4993" y="170"/>
              <a:ext cx="382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gray">
            <a:xfrm>
              <a:off x="5375" y="290"/>
              <a:ext cx="4" cy="6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0 h 6"/>
                <a:gd name="T6" fmla="*/ 4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gray">
            <a:xfrm>
              <a:off x="4867" y="234"/>
              <a:ext cx="5" cy="2"/>
            </a:xfrm>
            <a:custGeom>
              <a:avLst/>
              <a:gdLst>
                <a:gd name="T0" fmla="*/ 0 w 5"/>
                <a:gd name="T1" fmla="*/ 4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0" name="Line 146"/>
            <p:cNvSpPr>
              <a:spLocks noChangeShapeType="1"/>
            </p:cNvSpPr>
            <p:nvPr/>
          </p:nvSpPr>
          <p:spPr bwMode="gray">
            <a:xfrm flipH="1">
              <a:off x="4801" y="172"/>
              <a:ext cx="187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gray">
            <a:xfrm flipV="1">
              <a:off x="4804" y="170"/>
              <a:ext cx="189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gray">
            <a:xfrm>
              <a:off x="4986" y="170"/>
              <a:ext cx="7" cy="4"/>
            </a:xfrm>
            <a:custGeom>
              <a:avLst/>
              <a:gdLst>
                <a:gd name="T0" fmla="*/ 7 w 7"/>
                <a:gd name="T1" fmla="*/ 0 h 3"/>
                <a:gd name="T2" fmla="*/ 4 w 7"/>
                <a:gd name="T3" fmla="*/ 0 h 3"/>
                <a:gd name="T4" fmla="*/ 2 w 7"/>
                <a:gd name="T5" fmla="*/ 2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gray">
            <a:xfrm>
              <a:off x="4695" y="242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gray">
            <a:xfrm>
              <a:off x="4534" y="191"/>
              <a:ext cx="250" cy="80"/>
            </a:xfrm>
            <a:custGeom>
              <a:avLst/>
              <a:gdLst>
                <a:gd name="T0" fmla="*/ 250 w 250"/>
                <a:gd name="T1" fmla="*/ 79 h 79"/>
                <a:gd name="T2" fmla="*/ 9 w 250"/>
                <a:gd name="T3" fmla="*/ 0 h 79"/>
                <a:gd name="T4" fmla="*/ 7 w 250"/>
                <a:gd name="T5" fmla="*/ 0 h 79"/>
                <a:gd name="T6" fmla="*/ 7 w 250"/>
                <a:gd name="T7" fmla="*/ 0 h 79"/>
                <a:gd name="T8" fmla="*/ 4 w 250"/>
                <a:gd name="T9" fmla="*/ 0 h 79"/>
                <a:gd name="T10" fmla="*/ 2 w 250"/>
                <a:gd name="T11" fmla="*/ 0 h 79"/>
                <a:gd name="T12" fmla="*/ 0 w 250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79">
                  <a:moveTo>
                    <a:pt x="250" y="79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gray">
            <a:xfrm>
              <a:off x="4540" y="189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2 h 2"/>
                <a:gd name="T4" fmla="*/ 3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6" name="Line 152"/>
            <p:cNvSpPr>
              <a:spLocks noChangeShapeType="1"/>
            </p:cNvSpPr>
            <p:nvPr/>
          </p:nvSpPr>
          <p:spPr bwMode="gray">
            <a:xfrm>
              <a:off x="4540" y="191"/>
              <a:ext cx="241" cy="7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gray">
            <a:xfrm>
              <a:off x="4248" y="1439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2 w 5"/>
                <a:gd name="T3" fmla="*/ 8 h 10"/>
                <a:gd name="T4" fmla="*/ 0 w 5"/>
                <a:gd name="T5" fmla="*/ 4 h 10"/>
                <a:gd name="T6" fmla="*/ 0 w 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gray">
            <a:xfrm>
              <a:off x="4383" y="267"/>
              <a:ext cx="7" cy="2"/>
            </a:xfrm>
            <a:custGeom>
              <a:avLst/>
              <a:gdLst>
                <a:gd name="T0" fmla="*/ 0 w 6"/>
                <a:gd name="T1" fmla="*/ 4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79" name="Line 155"/>
            <p:cNvSpPr>
              <a:spLocks noChangeShapeType="1"/>
            </p:cNvSpPr>
            <p:nvPr/>
          </p:nvSpPr>
          <p:spPr bwMode="gray">
            <a:xfrm flipH="1">
              <a:off x="4230" y="191"/>
              <a:ext cx="304" cy="15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gray">
            <a:xfrm>
              <a:off x="4228" y="345"/>
              <a:ext cx="7" cy="6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2 w 7"/>
                <a:gd name="T5" fmla="*/ 0 h 5"/>
                <a:gd name="T6" fmla="*/ 4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1" name="Line 157"/>
            <p:cNvSpPr>
              <a:spLocks noChangeShapeType="1"/>
            </p:cNvSpPr>
            <p:nvPr/>
          </p:nvSpPr>
          <p:spPr bwMode="gray">
            <a:xfrm flipV="1">
              <a:off x="4236" y="191"/>
              <a:ext cx="304" cy="15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gray">
            <a:xfrm>
              <a:off x="4534" y="189"/>
              <a:ext cx="5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1 w 5"/>
                <a:gd name="T5" fmla="*/ 2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3" name="Line 159"/>
            <p:cNvSpPr>
              <a:spLocks noChangeShapeType="1"/>
            </p:cNvSpPr>
            <p:nvPr/>
          </p:nvSpPr>
          <p:spPr bwMode="gray">
            <a:xfrm flipH="1" flipV="1">
              <a:off x="4252" y="1448"/>
              <a:ext cx="29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4" name="Line 160"/>
            <p:cNvSpPr>
              <a:spLocks noChangeShapeType="1"/>
            </p:cNvSpPr>
            <p:nvPr/>
          </p:nvSpPr>
          <p:spPr bwMode="gray">
            <a:xfrm flipH="1" flipV="1">
              <a:off x="4248" y="1444"/>
              <a:ext cx="32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gray">
            <a:xfrm>
              <a:off x="4248" y="1444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4 h 6"/>
                <a:gd name="T6" fmla="*/ 4 w 5"/>
                <a:gd name="T7" fmla="*/ 6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6" name="Line 162"/>
            <p:cNvSpPr>
              <a:spLocks noChangeShapeType="1"/>
            </p:cNvSpPr>
            <p:nvPr/>
          </p:nvSpPr>
          <p:spPr bwMode="gray">
            <a:xfrm>
              <a:off x="4254" y="1448"/>
              <a:ext cx="27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7" name="Line 163"/>
            <p:cNvSpPr>
              <a:spLocks noChangeShapeType="1"/>
            </p:cNvSpPr>
            <p:nvPr/>
          </p:nvSpPr>
          <p:spPr bwMode="gray">
            <a:xfrm flipH="1" flipV="1">
              <a:off x="4245" y="1353"/>
              <a:ext cx="2" cy="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8" name="Line 164"/>
            <p:cNvSpPr>
              <a:spLocks noChangeShapeType="1"/>
            </p:cNvSpPr>
            <p:nvPr/>
          </p:nvSpPr>
          <p:spPr bwMode="gray">
            <a:xfrm>
              <a:off x="4246" y="1353"/>
              <a:ext cx="2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gray">
            <a:xfrm>
              <a:off x="4246" y="1439"/>
              <a:ext cx="2" cy="6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0" name="Line 166"/>
            <p:cNvSpPr>
              <a:spLocks noChangeShapeType="1"/>
            </p:cNvSpPr>
            <p:nvPr/>
          </p:nvSpPr>
          <p:spPr bwMode="gray">
            <a:xfrm flipH="1" flipV="1">
              <a:off x="4234" y="672"/>
              <a:ext cx="32" cy="1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1" name="Line 167"/>
            <p:cNvSpPr>
              <a:spLocks noChangeShapeType="1"/>
            </p:cNvSpPr>
            <p:nvPr/>
          </p:nvSpPr>
          <p:spPr bwMode="gray">
            <a:xfrm flipH="1" flipV="1">
              <a:off x="4236" y="665"/>
              <a:ext cx="31" cy="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gray">
            <a:xfrm>
              <a:off x="4230" y="665"/>
              <a:ext cx="5" cy="12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6 h 12"/>
                <a:gd name="T4" fmla="*/ 3 w 5"/>
                <a:gd name="T5" fmla="*/ 1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5" y="6"/>
                  </a:lnTo>
                  <a:lnTo>
                    <a:pt x="3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3" name="Line 169"/>
            <p:cNvSpPr>
              <a:spLocks noChangeShapeType="1"/>
            </p:cNvSpPr>
            <p:nvPr/>
          </p:nvSpPr>
          <p:spPr bwMode="gray">
            <a:xfrm>
              <a:off x="4230" y="676"/>
              <a:ext cx="36" cy="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gray">
            <a:xfrm>
              <a:off x="4230" y="540"/>
              <a:ext cx="4" cy="6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4 h 6"/>
                <a:gd name="T4" fmla="*/ 0 w 3"/>
                <a:gd name="T5" fmla="*/ 2 h 6"/>
                <a:gd name="T6" fmla="*/ 2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5" name="Line 171"/>
            <p:cNvSpPr>
              <a:spLocks noChangeShapeType="1"/>
            </p:cNvSpPr>
            <p:nvPr/>
          </p:nvSpPr>
          <p:spPr bwMode="gray">
            <a:xfrm flipH="1" flipV="1">
              <a:off x="4227" y="354"/>
              <a:ext cx="5" cy="3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gray">
            <a:xfrm>
              <a:off x="4228" y="350"/>
              <a:ext cx="2" cy="6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7" name="Line 173"/>
            <p:cNvSpPr>
              <a:spLocks noChangeShapeType="1"/>
            </p:cNvSpPr>
            <p:nvPr/>
          </p:nvSpPr>
          <p:spPr bwMode="gray">
            <a:xfrm>
              <a:off x="4228" y="350"/>
              <a:ext cx="7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gray">
            <a:xfrm>
              <a:off x="4232" y="665"/>
              <a:ext cx="4" cy="4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2 h 4"/>
                <a:gd name="T4" fmla="*/ 1 w 3"/>
                <a:gd name="T5" fmla="*/ 2 h 4"/>
                <a:gd name="T6" fmla="*/ 0 w 3"/>
                <a:gd name="T7" fmla="*/ 2 h 4"/>
                <a:gd name="T8" fmla="*/ 1 w 3"/>
                <a:gd name="T9" fmla="*/ 4 h 4"/>
                <a:gd name="T10" fmla="*/ 3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gray">
            <a:xfrm>
              <a:off x="4387" y="397"/>
              <a:ext cx="4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4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0" name="Line 176"/>
            <p:cNvSpPr>
              <a:spLocks noChangeShapeType="1"/>
            </p:cNvSpPr>
            <p:nvPr/>
          </p:nvSpPr>
          <p:spPr bwMode="gray">
            <a:xfrm>
              <a:off x="4232" y="348"/>
              <a:ext cx="24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1" name="Line 177"/>
            <p:cNvSpPr>
              <a:spLocks noChangeShapeType="1"/>
            </p:cNvSpPr>
            <p:nvPr/>
          </p:nvSpPr>
          <p:spPr bwMode="gray">
            <a:xfrm>
              <a:off x="4230" y="356"/>
              <a:ext cx="243" cy="8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2" name="Line 178"/>
            <p:cNvSpPr>
              <a:spLocks noChangeShapeType="1"/>
            </p:cNvSpPr>
            <p:nvPr/>
          </p:nvSpPr>
          <p:spPr bwMode="gray">
            <a:xfrm flipH="1" flipV="1">
              <a:off x="4236" y="345"/>
              <a:ext cx="243" cy="8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gray">
            <a:xfrm>
              <a:off x="4230" y="345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2 w 5"/>
                <a:gd name="T3" fmla="*/ 3 h 11"/>
                <a:gd name="T4" fmla="*/ 0 w 5"/>
                <a:gd name="T5" fmla="*/ 5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gray">
            <a:xfrm>
              <a:off x="4273" y="1363"/>
              <a:ext cx="7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6 h 12"/>
                <a:gd name="T4" fmla="*/ 3 w 7"/>
                <a:gd name="T5" fmla="*/ 4 h 12"/>
                <a:gd name="T6" fmla="*/ 0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gray">
            <a:xfrm>
              <a:off x="4286" y="1671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gray">
            <a:xfrm>
              <a:off x="4266" y="870"/>
              <a:ext cx="5" cy="6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2 h 6"/>
                <a:gd name="T4" fmla="*/ 3 w 5"/>
                <a:gd name="T5" fmla="*/ 4 h 6"/>
                <a:gd name="T6" fmla="*/ 2 w 5"/>
                <a:gd name="T7" fmla="*/ 6 h 6"/>
                <a:gd name="T8" fmla="*/ 0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gray">
            <a:xfrm>
              <a:off x="4405" y="476"/>
              <a:ext cx="4" cy="0"/>
            </a:xfrm>
            <a:custGeom>
              <a:avLst/>
              <a:gdLst>
                <a:gd name="T0" fmla="*/ 0 w 5"/>
                <a:gd name="T1" fmla="*/ 3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8" name="Line 184"/>
            <p:cNvSpPr>
              <a:spLocks noChangeShapeType="1"/>
            </p:cNvSpPr>
            <p:nvPr/>
          </p:nvSpPr>
          <p:spPr bwMode="gray">
            <a:xfrm flipH="1">
              <a:off x="4270" y="440"/>
              <a:ext cx="207" cy="1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gray">
            <a:xfrm>
              <a:off x="4266" y="546"/>
              <a:ext cx="7" cy="6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4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0" name="Line 186"/>
            <p:cNvSpPr>
              <a:spLocks noChangeShapeType="1"/>
            </p:cNvSpPr>
            <p:nvPr/>
          </p:nvSpPr>
          <p:spPr bwMode="gray">
            <a:xfrm flipV="1">
              <a:off x="4273" y="440"/>
              <a:ext cx="209" cy="10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gray">
            <a:xfrm>
              <a:off x="4471" y="1755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2 w 5"/>
                <a:gd name="T5" fmla="*/ 6 h 6"/>
                <a:gd name="T6" fmla="*/ 4 w 5"/>
                <a:gd name="T7" fmla="*/ 6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2" name="Line 188"/>
            <p:cNvSpPr>
              <a:spLocks noChangeShapeType="1"/>
            </p:cNvSpPr>
            <p:nvPr/>
          </p:nvSpPr>
          <p:spPr bwMode="gray">
            <a:xfrm flipH="1" flipV="1">
              <a:off x="4288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3" name="Freeform 189"/>
            <p:cNvSpPr>
              <a:spLocks/>
            </p:cNvSpPr>
            <p:nvPr/>
          </p:nvSpPr>
          <p:spPr bwMode="gray">
            <a:xfrm>
              <a:off x="4286" y="1677"/>
              <a:ext cx="7" cy="6"/>
            </a:xfrm>
            <a:custGeom>
              <a:avLst/>
              <a:gdLst>
                <a:gd name="T0" fmla="*/ 0 w 7"/>
                <a:gd name="T1" fmla="*/ 0 h 4"/>
                <a:gd name="T2" fmla="*/ 2 w 7"/>
                <a:gd name="T3" fmla="*/ 2 h 4"/>
                <a:gd name="T4" fmla="*/ 2 w 7"/>
                <a:gd name="T5" fmla="*/ 4 h 4"/>
                <a:gd name="T6" fmla="*/ 4 w 7"/>
                <a:gd name="T7" fmla="*/ 4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4" name="Line 190"/>
            <p:cNvSpPr>
              <a:spLocks noChangeShapeType="1"/>
            </p:cNvSpPr>
            <p:nvPr/>
          </p:nvSpPr>
          <p:spPr bwMode="gray">
            <a:xfrm>
              <a:off x="4293" y="1683"/>
              <a:ext cx="374" cy="15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gray">
            <a:xfrm>
              <a:off x="4662" y="1836"/>
              <a:ext cx="5" cy="4"/>
            </a:xfrm>
            <a:custGeom>
              <a:avLst/>
              <a:gdLst>
                <a:gd name="T0" fmla="*/ 5 w 5"/>
                <a:gd name="T1" fmla="*/ 4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gray">
            <a:xfrm>
              <a:off x="4281" y="1491"/>
              <a:ext cx="4" cy="6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4 h 6"/>
                <a:gd name="T4" fmla="*/ 0 w 3"/>
                <a:gd name="T5" fmla="*/ 2 h 6"/>
                <a:gd name="T6" fmla="*/ 2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7" name="Line 193"/>
            <p:cNvSpPr>
              <a:spLocks noChangeShapeType="1"/>
            </p:cNvSpPr>
            <p:nvPr/>
          </p:nvSpPr>
          <p:spPr bwMode="gray">
            <a:xfrm flipH="1" flipV="1">
              <a:off x="4279" y="1373"/>
              <a:ext cx="5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gray">
            <a:xfrm>
              <a:off x="4279" y="137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19" name="Line 195"/>
            <p:cNvSpPr>
              <a:spLocks noChangeShapeType="1"/>
            </p:cNvSpPr>
            <p:nvPr/>
          </p:nvSpPr>
          <p:spPr bwMode="gray">
            <a:xfrm>
              <a:off x="4281" y="1375"/>
              <a:ext cx="5" cy="2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gray">
            <a:xfrm>
              <a:off x="4284" y="1671"/>
              <a:ext cx="2" cy="6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4 h 7"/>
                <a:gd name="T4" fmla="*/ 0 w 2"/>
                <a:gd name="T5" fmla="*/ 5 h 7"/>
                <a:gd name="T6" fmla="*/ 2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gray">
            <a:xfrm>
              <a:off x="4462" y="614"/>
              <a:ext cx="5" cy="14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1 w 5"/>
                <a:gd name="T5" fmla="*/ 4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2" name="Line 198"/>
            <p:cNvSpPr>
              <a:spLocks noChangeShapeType="1"/>
            </p:cNvSpPr>
            <p:nvPr/>
          </p:nvSpPr>
          <p:spPr bwMode="gray">
            <a:xfrm>
              <a:off x="4270" y="552"/>
              <a:ext cx="392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3" name="Line 199"/>
            <p:cNvSpPr>
              <a:spLocks noChangeShapeType="1"/>
            </p:cNvSpPr>
            <p:nvPr/>
          </p:nvSpPr>
          <p:spPr bwMode="gray">
            <a:xfrm>
              <a:off x="4270" y="558"/>
              <a:ext cx="391" cy="13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gray">
            <a:xfrm>
              <a:off x="4660" y="686"/>
              <a:ext cx="5" cy="10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6 h 11"/>
                <a:gd name="T4" fmla="*/ 2 w 5"/>
                <a:gd name="T5" fmla="*/ 2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5" name="Line 201"/>
            <p:cNvSpPr>
              <a:spLocks noChangeShapeType="1"/>
            </p:cNvSpPr>
            <p:nvPr/>
          </p:nvSpPr>
          <p:spPr bwMode="gray">
            <a:xfrm flipH="1" flipV="1">
              <a:off x="4273" y="546"/>
              <a:ext cx="392" cy="14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gray">
            <a:xfrm>
              <a:off x="4270" y="546"/>
              <a:ext cx="4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4 h 11"/>
                <a:gd name="T4" fmla="*/ 0 w 5"/>
                <a:gd name="T5" fmla="*/ 7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gray">
            <a:xfrm>
              <a:off x="4675" y="1526"/>
              <a:ext cx="4" cy="6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2 h 6"/>
                <a:gd name="T4" fmla="*/ 0 w 5"/>
                <a:gd name="T5" fmla="*/ 0 h 6"/>
                <a:gd name="T6" fmla="*/ 4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8" name="Freeform 204"/>
            <p:cNvSpPr>
              <a:spLocks/>
            </p:cNvSpPr>
            <p:nvPr/>
          </p:nvSpPr>
          <p:spPr bwMode="gray">
            <a:xfrm>
              <a:off x="4799" y="1751"/>
              <a:ext cx="2" cy="4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2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29" name="Line 205"/>
            <p:cNvSpPr>
              <a:spLocks noChangeShapeType="1"/>
            </p:cNvSpPr>
            <p:nvPr/>
          </p:nvSpPr>
          <p:spPr bwMode="gray">
            <a:xfrm flipH="1">
              <a:off x="4671" y="1708"/>
              <a:ext cx="198" cy="13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0" name="Line 206"/>
            <p:cNvSpPr>
              <a:spLocks noChangeShapeType="1"/>
            </p:cNvSpPr>
            <p:nvPr/>
          </p:nvSpPr>
          <p:spPr bwMode="gray">
            <a:xfrm flipH="1">
              <a:off x="4675" y="1704"/>
              <a:ext cx="196" cy="1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1" name="Freeform 207"/>
            <p:cNvSpPr>
              <a:spLocks/>
            </p:cNvSpPr>
            <p:nvPr/>
          </p:nvSpPr>
          <p:spPr bwMode="gray">
            <a:xfrm>
              <a:off x="4668" y="1834"/>
              <a:ext cx="7" cy="6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4 h 6"/>
                <a:gd name="T4" fmla="*/ 5 w 7"/>
                <a:gd name="T5" fmla="*/ 6 h 6"/>
                <a:gd name="T6" fmla="*/ 4 w 7"/>
                <a:gd name="T7" fmla="*/ 6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2" name="Freeform 208"/>
            <p:cNvSpPr>
              <a:spLocks/>
            </p:cNvSpPr>
            <p:nvPr/>
          </p:nvSpPr>
          <p:spPr bwMode="gray">
            <a:xfrm>
              <a:off x="4662" y="1650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0 h 2"/>
                <a:gd name="T4" fmla="*/ 5 w 12"/>
                <a:gd name="T5" fmla="*/ 2 h 2"/>
                <a:gd name="T6" fmla="*/ 3 w 12"/>
                <a:gd name="T7" fmla="*/ 2 h 2"/>
                <a:gd name="T8" fmla="*/ 0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3" name="Line 209"/>
            <p:cNvSpPr>
              <a:spLocks noChangeShapeType="1"/>
            </p:cNvSpPr>
            <p:nvPr/>
          </p:nvSpPr>
          <p:spPr bwMode="gray">
            <a:xfrm flipH="1" flipV="1">
              <a:off x="4668" y="1528"/>
              <a:ext cx="2" cy="3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4" name="Line 210"/>
            <p:cNvSpPr>
              <a:spLocks noChangeShapeType="1"/>
            </p:cNvSpPr>
            <p:nvPr/>
          </p:nvSpPr>
          <p:spPr bwMode="gray">
            <a:xfrm flipV="1">
              <a:off x="4675" y="1532"/>
              <a:ext cx="0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gray">
            <a:xfrm>
              <a:off x="4662" y="1524"/>
              <a:ext cx="13" cy="8"/>
            </a:xfrm>
            <a:custGeom>
              <a:avLst/>
              <a:gdLst>
                <a:gd name="T0" fmla="*/ 12 w 12"/>
                <a:gd name="T1" fmla="*/ 8 h 8"/>
                <a:gd name="T2" fmla="*/ 5 w 12"/>
                <a:gd name="T3" fmla="*/ 4 h 8"/>
                <a:gd name="T4" fmla="*/ 0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6" name="Line 212"/>
            <p:cNvSpPr>
              <a:spLocks noChangeShapeType="1"/>
            </p:cNvSpPr>
            <p:nvPr/>
          </p:nvSpPr>
          <p:spPr bwMode="gray">
            <a:xfrm>
              <a:off x="4662" y="1524"/>
              <a:ext cx="0" cy="31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gray">
            <a:xfrm>
              <a:off x="4662" y="1834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gray">
            <a:xfrm>
              <a:off x="4776" y="959"/>
              <a:ext cx="5" cy="1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2 h 9"/>
                <a:gd name="T4" fmla="*/ 2 w 5"/>
                <a:gd name="T5" fmla="*/ 5 h 9"/>
                <a:gd name="T6" fmla="*/ 3 w 5"/>
                <a:gd name="T7" fmla="*/ 9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9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39" name="Line 215"/>
            <p:cNvSpPr>
              <a:spLocks noChangeShapeType="1"/>
            </p:cNvSpPr>
            <p:nvPr/>
          </p:nvSpPr>
          <p:spPr bwMode="gray">
            <a:xfrm flipH="1">
              <a:off x="4675" y="907"/>
              <a:ext cx="203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0" name="Line 216"/>
            <p:cNvSpPr>
              <a:spLocks noChangeShapeType="1"/>
            </p:cNvSpPr>
            <p:nvPr/>
          </p:nvSpPr>
          <p:spPr bwMode="gray">
            <a:xfrm flipH="1">
              <a:off x="4671" y="899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gray">
            <a:xfrm>
              <a:off x="4671" y="1020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2 w 7"/>
                <a:gd name="T3" fmla="*/ 4 h 11"/>
                <a:gd name="T4" fmla="*/ 4 w 7"/>
                <a:gd name="T5" fmla="*/ 7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2" name="Line 218"/>
            <p:cNvSpPr>
              <a:spLocks noChangeShapeType="1"/>
            </p:cNvSpPr>
            <p:nvPr/>
          </p:nvSpPr>
          <p:spPr bwMode="gray">
            <a:xfrm flipV="1">
              <a:off x="4678" y="911"/>
              <a:ext cx="205" cy="1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gray">
            <a:xfrm>
              <a:off x="4876" y="899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2 w 7"/>
                <a:gd name="T3" fmla="*/ 9 h 11"/>
                <a:gd name="T4" fmla="*/ 0 w 7"/>
                <a:gd name="T5" fmla="*/ 5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gray">
            <a:xfrm>
              <a:off x="4660" y="893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7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7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5" name="Line 221"/>
            <p:cNvSpPr>
              <a:spLocks noChangeShapeType="1"/>
            </p:cNvSpPr>
            <p:nvPr/>
          </p:nvSpPr>
          <p:spPr bwMode="gray">
            <a:xfrm flipV="1">
              <a:off x="4668" y="696"/>
              <a:ext cx="0" cy="3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6" name="Line 222"/>
            <p:cNvSpPr>
              <a:spLocks noChangeShapeType="1"/>
            </p:cNvSpPr>
            <p:nvPr/>
          </p:nvSpPr>
          <p:spPr bwMode="gray">
            <a:xfrm flipV="1">
              <a:off x="4671" y="694"/>
              <a:ext cx="2" cy="32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gray">
            <a:xfrm>
              <a:off x="4660" y="694"/>
              <a:ext cx="11" cy="2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8" name="Line 224"/>
            <p:cNvSpPr>
              <a:spLocks noChangeShapeType="1"/>
            </p:cNvSpPr>
            <p:nvPr/>
          </p:nvSpPr>
          <p:spPr bwMode="gray">
            <a:xfrm>
              <a:off x="4660" y="696"/>
              <a:ext cx="0" cy="3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49" name="Freeform 225"/>
            <p:cNvSpPr>
              <a:spLocks/>
            </p:cNvSpPr>
            <p:nvPr/>
          </p:nvSpPr>
          <p:spPr bwMode="gray">
            <a:xfrm>
              <a:off x="4660" y="1020"/>
              <a:ext cx="11" cy="10"/>
            </a:xfrm>
            <a:custGeom>
              <a:avLst/>
              <a:gdLst>
                <a:gd name="T0" fmla="*/ 12 w 12"/>
                <a:gd name="T1" fmla="*/ 0 h 9"/>
                <a:gd name="T2" fmla="*/ 9 w 12"/>
                <a:gd name="T3" fmla="*/ 4 h 9"/>
                <a:gd name="T4" fmla="*/ 5 w 12"/>
                <a:gd name="T5" fmla="*/ 6 h 9"/>
                <a:gd name="T6" fmla="*/ 0 w 1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9" y="4"/>
                  </a:lnTo>
                  <a:lnTo>
                    <a:pt x="5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0" name="Freeform 226"/>
            <p:cNvSpPr>
              <a:spLocks/>
            </p:cNvSpPr>
            <p:nvPr/>
          </p:nvSpPr>
          <p:spPr bwMode="gray">
            <a:xfrm>
              <a:off x="4799" y="610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7 h 11"/>
                <a:gd name="T4" fmla="*/ 5 w 7"/>
                <a:gd name="T5" fmla="*/ 4 h 11"/>
                <a:gd name="T6" fmla="*/ 3 w 7"/>
                <a:gd name="T7" fmla="*/ 2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7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1" name="Line 227"/>
            <p:cNvSpPr>
              <a:spLocks noChangeShapeType="1"/>
            </p:cNvSpPr>
            <p:nvPr/>
          </p:nvSpPr>
          <p:spPr bwMode="gray">
            <a:xfrm flipV="1">
              <a:off x="4671" y="573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2" name="Line 228"/>
            <p:cNvSpPr>
              <a:spLocks noChangeShapeType="1"/>
            </p:cNvSpPr>
            <p:nvPr/>
          </p:nvSpPr>
          <p:spPr bwMode="gray">
            <a:xfrm flipV="1">
              <a:off x="4671" y="581"/>
              <a:ext cx="207" cy="11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3" name="Line 229"/>
            <p:cNvSpPr>
              <a:spLocks noChangeShapeType="1"/>
            </p:cNvSpPr>
            <p:nvPr/>
          </p:nvSpPr>
          <p:spPr bwMode="gray">
            <a:xfrm flipH="1">
              <a:off x="4666" y="570"/>
              <a:ext cx="205" cy="11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gray">
            <a:xfrm>
              <a:off x="4666" y="686"/>
              <a:ext cx="5" cy="8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0 h 9"/>
                <a:gd name="T4" fmla="*/ 6 w 7"/>
                <a:gd name="T5" fmla="*/ 4 h 9"/>
                <a:gd name="T6" fmla="*/ 7 w 7"/>
                <a:gd name="T7" fmla="*/ 6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gray">
            <a:xfrm>
              <a:off x="5135" y="1499"/>
              <a:ext cx="5" cy="4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3 w 5"/>
                <a:gd name="T5" fmla="*/ 2 h 5"/>
                <a:gd name="T6" fmla="*/ 1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gray">
            <a:xfrm>
              <a:off x="4972" y="1739"/>
              <a:ext cx="0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7" name="Line 233"/>
            <p:cNvSpPr>
              <a:spLocks noChangeShapeType="1"/>
            </p:cNvSpPr>
            <p:nvPr/>
          </p:nvSpPr>
          <p:spPr bwMode="gray">
            <a:xfrm flipH="1" flipV="1">
              <a:off x="4883" y="1708"/>
              <a:ext cx="254" cy="1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8" name="Line 234"/>
            <p:cNvSpPr>
              <a:spLocks noChangeShapeType="1"/>
            </p:cNvSpPr>
            <p:nvPr/>
          </p:nvSpPr>
          <p:spPr bwMode="gray">
            <a:xfrm flipH="1" flipV="1">
              <a:off x="4882" y="1702"/>
              <a:ext cx="254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gray">
            <a:xfrm>
              <a:off x="5135" y="1805"/>
              <a:ext cx="5" cy="8"/>
            </a:xfrm>
            <a:custGeom>
              <a:avLst/>
              <a:gdLst>
                <a:gd name="T0" fmla="*/ 5 w 5"/>
                <a:gd name="T1" fmla="*/ 6 h 6"/>
                <a:gd name="T2" fmla="*/ 1 w 5"/>
                <a:gd name="T3" fmla="*/ 6 h 6"/>
                <a:gd name="T4" fmla="*/ 0 w 5"/>
                <a:gd name="T5" fmla="*/ 6 h 6"/>
                <a:gd name="T6" fmla="*/ 0 w 5"/>
                <a:gd name="T7" fmla="*/ 4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0" name="Line 236"/>
            <p:cNvSpPr>
              <a:spLocks noChangeShapeType="1"/>
            </p:cNvSpPr>
            <p:nvPr/>
          </p:nvSpPr>
          <p:spPr bwMode="gray">
            <a:xfrm flipV="1">
              <a:off x="4876" y="1607"/>
              <a:ext cx="0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1" name="Line 237"/>
            <p:cNvSpPr>
              <a:spLocks noChangeShapeType="1"/>
            </p:cNvSpPr>
            <p:nvPr/>
          </p:nvSpPr>
          <p:spPr bwMode="gray">
            <a:xfrm flipV="1">
              <a:off x="4882" y="1609"/>
              <a:ext cx="2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2" name="Line 238"/>
            <p:cNvSpPr>
              <a:spLocks noChangeShapeType="1"/>
            </p:cNvSpPr>
            <p:nvPr/>
          </p:nvSpPr>
          <p:spPr bwMode="gray">
            <a:xfrm>
              <a:off x="4871" y="1605"/>
              <a:ext cx="2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gray">
            <a:xfrm>
              <a:off x="5013" y="948"/>
              <a:ext cx="5" cy="10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3 w 5"/>
                <a:gd name="T5" fmla="*/ 5 h 11"/>
                <a:gd name="T6" fmla="*/ 2 w 5"/>
                <a:gd name="T7" fmla="*/ 9 h 11"/>
                <a:gd name="T8" fmla="*/ 0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4" name="Line 240"/>
            <p:cNvSpPr>
              <a:spLocks noChangeShapeType="1"/>
            </p:cNvSpPr>
            <p:nvPr/>
          </p:nvSpPr>
          <p:spPr bwMode="gray">
            <a:xfrm flipH="1" flipV="1">
              <a:off x="4885" y="905"/>
              <a:ext cx="263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5" name="Line 241"/>
            <p:cNvSpPr>
              <a:spLocks noChangeShapeType="1"/>
            </p:cNvSpPr>
            <p:nvPr/>
          </p:nvSpPr>
          <p:spPr bwMode="gray">
            <a:xfrm flipH="1" flipV="1">
              <a:off x="4889" y="899"/>
              <a:ext cx="261" cy="9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6" name="Freeform 242"/>
            <p:cNvSpPr>
              <a:spLocks/>
            </p:cNvSpPr>
            <p:nvPr/>
          </p:nvSpPr>
          <p:spPr bwMode="gray">
            <a:xfrm>
              <a:off x="4883" y="899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3 w 5"/>
                <a:gd name="T3" fmla="*/ 3 h 11"/>
                <a:gd name="T4" fmla="*/ 2 w 5"/>
                <a:gd name="T5" fmla="*/ 7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3" y="3"/>
                  </a:lnTo>
                  <a:lnTo>
                    <a:pt x="2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7" name="Line 243"/>
            <p:cNvSpPr>
              <a:spLocks noChangeShapeType="1"/>
            </p:cNvSpPr>
            <p:nvPr/>
          </p:nvSpPr>
          <p:spPr bwMode="gray">
            <a:xfrm>
              <a:off x="4883" y="911"/>
              <a:ext cx="261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8" name="Freeform 244"/>
            <p:cNvSpPr>
              <a:spLocks/>
            </p:cNvSpPr>
            <p:nvPr/>
          </p:nvSpPr>
          <p:spPr bwMode="gray">
            <a:xfrm>
              <a:off x="5144" y="994"/>
              <a:ext cx="5" cy="10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69" name="Freeform 245"/>
            <p:cNvSpPr>
              <a:spLocks/>
            </p:cNvSpPr>
            <p:nvPr/>
          </p:nvSpPr>
          <p:spPr bwMode="gray">
            <a:xfrm>
              <a:off x="4876" y="736"/>
              <a:ext cx="13" cy="2"/>
            </a:xfrm>
            <a:custGeom>
              <a:avLst/>
              <a:gdLst>
                <a:gd name="T0" fmla="*/ 12 w 12"/>
                <a:gd name="T1" fmla="*/ 2 h 2"/>
                <a:gd name="T2" fmla="*/ 9 w 12"/>
                <a:gd name="T3" fmla="*/ 0 h 2"/>
                <a:gd name="T4" fmla="*/ 7 w 12"/>
                <a:gd name="T5" fmla="*/ 0 h 2"/>
                <a:gd name="T6" fmla="*/ 3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0" name="Line 246"/>
            <p:cNvSpPr>
              <a:spLocks noChangeShapeType="1"/>
            </p:cNvSpPr>
            <p:nvPr/>
          </p:nvSpPr>
          <p:spPr bwMode="gray">
            <a:xfrm flipV="1">
              <a:off x="4882" y="579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1" name="Line 247"/>
            <p:cNvSpPr>
              <a:spLocks noChangeShapeType="1"/>
            </p:cNvSpPr>
            <p:nvPr/>
          </p:nvSpPr>
          <p:spPr bwMode="gray">
            <a:xfrm flipV="1">
              <a:off x="4889" y="579"/>
              <a:ext cx="2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2" name="Line 248"/>
            <p:cNvSpPr>
              <a:spLocks noChangeShapeType="1"/>
            </p:cNvSpPr>
            <p:nvPr/>
          </p:nvSpPr>
          <p:spPr bwMode="gray">
            <a:xfrm flipH="1">
              <a:off x="4876" y="581"/>
              <a:ext cx="2" cy="3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3" name="Freeform 249"/>
            <p:cNvSpPr>
              <a:spLocks/>
            </p:cNvSpPr>
            <p:nvPr/>
          </p:nvSpPr>
          <p:spPr bwMode="gray">
            <a:xfrm>
              <a:off x="4876" y="897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4" name="Freeform 250"/>
            <p:cNvSpPr>
              <a:spLocks/>
            </p:cNvSpPr>
            <p:nvPr/>
          </p:nvSpPr>
          <p:spPr bwMode="gray">
            <a:xfrm>
              <a:off x="4982" y="601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4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5" name="Line 251"/>
            <p:cNvSpPr>
              <a:spLocks noChangeShapeType="1"/>
            </p:cNvSpPr>
            <p:nvPr/>
          </p:nvSpPr>
          <p:spPr bwMode="gray">
            <a:xfrm>
              <a:off x="4892" y="573"/>
              <a:ext cx="265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6" name="Line 252"/>
            <p:cNvSpPr>
              <a:spLocks noChangeShapeType="1"/>
            </p:cNvSpPr>
            <p:nvPr/>
          </p:nvSpPr>
          <p:spPr bwMode="gray">
            <a:xfrm>
              <a:off x="4891" y="579"/>
              <a:ext cx="265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7" name="Freeform 253"/>
            <p:cNvSpPr>
              <a:spLocks/>
            </p:cNvSpPr>
            <p:nvPr/>
          </p:nvSpPr>
          <p:spPr bwMode="gray">
            <a:xfrm>
              <a:off x="5155" y="659"/>
              <a:ext cx="5" cy="12"/>
            </a:xfrm>
            <a:custGeom>
              <a:avLst/>
              <a:gdLst>
                <a:gd name="T0" fmla="*/ 0 w 5"/>
                <a:gd name="T1" fmla="*/ 11 h 11"/>
                <a:gd name="T2" fmla="*/ 0 w 5"/>
                <a:gd name="T3" fmla="*/ 7 h 11"/>
                <a:gd name="T4" fmla="*/ 2 w 5"/>
                <a:gd name="T5" fmla="*/ 4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8" name="Line 254"/>
            <p:cNvSpPr>
              <a:spLocks noChangeShapeType="1"/>
            </p:cNvSpPr>
            <p:nvPr/>
          </p:nvSpPr>
          <p:spPr bwMode="gray">
            <a:xfrm flipH="1" flipV="1">
              <a:off x="4894" y="568"/>
              <a:ext cx="266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gray">
            <a:xfrm>
              <a:off x="5283" y="1706"/>
              <a:ext cx="7" cy="6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1 h 5"/>
                <a:gd name="T4" fmla="*/ 5 w 7"/>
                <a:gd name="T5" fmla="*/ 3 h 5"/>
                <a:gd name="T6" fmla="*/ 4 w 7"/>
                <a:gd name="T7" fmla="*/ 5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0" name="Line 256"/>
            <p:cNvSpPr>
              <a:spLocks noChangeShapeType="1"/>
            </p:cNvSpPr>
            <p:nvPr/>
          </p:nvSpPr>
          <p:spPr bwMode="gray">
            <a:xfrm flipH="1">
              <a:off x="5144" y="1613"/>
              <a:ext cx="283" cy="19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1" name="Line 257"/>
            <p:cNvSpPr>
              <a:spLocks noChangeShapeType="1"/>
            </p:cNvSpPr>
            <p:nvPr/>
          </p:nvSpPr>
          <p:spPr bwMode="gray">
            <a:xfrm flipH="1">
              <a:off x="5148" y="1609"/>
              <a:ext cx="281" cy="19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gray">
            <a:xfrm>
              <a:off x="5141" y="1805"/>
              <a:ext cx="7" cy="8"/>
            </a:xfrm>
            <a:custGeom>
              <a:avLst/>
              <a:gdLst>
                <a:gd name="T0" fmla="*/ 7 w 7"/>
                <a:gd name="T1" fmla="*/ 0 h 6"/>
                <a:gd name="T2" fmla="*/ 5 w 7"/>
                <a:gd name="T3" fmla="*/ 2 h 6"/>
                <a:gd name="T4" fmla="*/ 3 w 7"/>
                <a:gd name="T5" fmla="*/ 6 h 6"/>
                <a:gd name="T6" fmla="*/ 2 w 7"/>
                <a:gd name="T7" fmla="*/ 6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5" y="2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3" name="Line 259"/>
            <p:cNvSpPr>
              <a:spLocks noChangeShapeType="1"/>
            </p:cNvSpPr>
            <p:nvPr/>
          </p:nvSpPr>
          <p:spPr bwMode="gray">
            <a:xfrm flipV="1">
              <a:off x="5141" y="1613"/>
              <a:ext cx="281" cy="2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4" name="Freeform 260"/>
            <p:cNvSpPr>
              <a:spLocks/>
            </p:cNvSpPr>
            <p:nvPr/>
          </p:nvSpPr>
          <p:spPr bwMode="gray">
            <a:xfrm>
              <a:off x="5422" y="1609"/>
              <a:ext cx="7" cy="4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5" name="Freeform 261"/>
            <p:cNvSpPr>
              <a:spLocks/>
            </p:cNvSpPr>
            <p:nvPr/>
          </p:nvSpPr>
          <p:spPr bwMode="gray">
            <a:xfrm>
              <a:off x="5139" y="1623"/>
              <a:ext cx="11" cy="2"/>
            </a:xfrm>
            <a:custGeom>
              <a:avLst/>
              <a:gdLst>
                <a:gd name="T0" fmla="*/ 11 w 11"/>
                <a:gd name="T1" fmla="*/ 0 h 2"/>
                <a:gd name="T2" fmla="*/ 9 w 11"/>
                <a:gd name="T3" fmla="*/ 0 h 2"/>
                <a:gd name="T4" fmla="*/ 5 w 11"/>
                <a:gd name="T5" fmla="*/ 2 h 2"/>
                <a:gd name="T6" fmla="*/ 2 w 11"/>
                <a:gd name="T7" fmla="*/ 0 h 2"/>
                <a:gd name="T8" fmla="*/ 0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6" name="Line 262"/>
            <p:cNvSpPr>
              <a:spLocks noChangeShapeType="1"/>
            </p:cNvSpPr>
            <p:nvPr/>
          </p:nvSpPr>
          <p:spPr bwMode="gray">
            <a:xfrm flipV="1">
              <a:off x="5141" y="1503"/>
              <a:ext cx="5" cy="30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7" name="Line 263"/>
            <p:cNvSpPr>
              <a:spLocks noChangeShapeType="1"/>
            </p:cNvSpPr>
            <p:nvPr/>
          </p:nvSpPr>
          <p:spPr bwMode="gray">
            <a:xfrm flipV="1">
              <a:off x="5148" y="1497"/>
              <a:ext cx="5" cy="30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8" name="Freeform 264"/>
            <p:cNvSpPr>
              <a:spLocks/>
            </p:cNvSpPr>
            <p:nvPr/>
          </p:nvSpPr>
          <p:spPr bwMode="gray">
            <a:xfrm>
              <a:off x="5141" y="1497"/>
              <a:ext cx="13" cy="6"/>
            </a:xfrm>
            <a:custGeom>
              <a:avLst/>
              <a:gdLst>
                <a:gd name="T0" fmla="*/ 12 w 12"/>
                <a:gd name="T1" fmla="*/ 0 h 7"/>
                <a:gd name="T2" fmla="*/ 9 w 12"/>
                <a:gd name="T3" fmla="*/ 4 h 7"/>
                <a:gd name="T4" fmla="*/ 3 w 12"/>
                <a:gd name="T5" fmla="*/ 6 h 7"/>
                <a:gd name="T6" fmla="*/ 0 w 1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9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89" name="Line 265"/>
            <p:cNvSpPr>
              <a:spLocks noChangeShapeType="1"/>
            </p:cNvSpPr>
            <p:nvPr/>
          </p:nvSpPr>
          <p:spPr bwMode="gray">
            <a:xfrm flipH="1">
              <a:off x="5135" y="1503"/>
              <a:ext cx="5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gray">
            <a:xfrm>
              <a:off x="5135" y="1805"/>
              <a:ext cx="13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1" name="Freeform 267"/>
            <p:cNvSpPr>
              <a:spLocks/>
            </p:cNvSpPr>
            <p:nvPr/>
          </p:nvSpPr>
          <p:spPr bwMode="gray">
            <a:xfrm>
              <a:off x="5152" y="868"/>
              <a:ext cx="13" cy="2"/>
            </a:xfrm>
            <a:custGeom>
              <a:avLst/>
              <a:gdLst>
                <a:gd name="T0" fmla="*/ 13 w 13"/>
                <a:gd name="T1" fmla="*/ 9 w 13"/>
                <a:gd name="T2" fmla="*/ 7 w 13"/>
                <a:gd name="T3" fmla="*/ 4 w 13"/>
                <a:gd name="T4" fmla="*/ 0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2" name="Line 268"/>
            <p:cNvSpPr>
              <a:spLocks noChangeShapeType="1"/>
            </p:cNvSpPr>
            <p:nvPr/>
          </p:nvSpPr>
          <p:spPr bwMode="gray">
            <a:xfrm flipV="1">
              <a:off x="5155" y="672"/>
              <a:ext cx="7" cy="326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3" name="Line 269"/>
            <p:cNvSpPr>
              <a:spLocks noChangeShapeType="1"/>
            </p:cNvSpPr>
            <p:nvPr/>
          </p:nvSpPr>
          <p:spPr bwMode="gray">
            <a:xfrm flipV="1">
              <a:off x="5162" y="670"/>
              <a:ext cx="5" cy="3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4" name="Freeform 270"/>
            <p:cNvSpPr>
              <a:spLocks/>
            </p:cNvSpPr>
            <p:nvPr/>
          </p:nvSpPr>
          <p:spPr bwMode="gray">
            <a:xfrm>
              <a:off x="5155" y="670"/>
              <a:ext cx="13" cy="2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2 h 2"/>
                <a:gd name="T4" fmla="*/ 3 w 12"/>
                <a:gd name="T5" fmla="*/ 2 h 2"/>
                <a:gd name="T6" fmla="*/ 0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9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5" name="Line 271"/>
            <p:cNvSpPr>
              <a:spLocks noChangeShapeType="1"/>
            </p:cNvSpPr>
            <p:nvPr/>
          </p:nvSpPr>
          <p:spPr bwMode="gray">
            <a:xfrm flipH="1">
              <a:off x="5150" y="670"/>
              <a:ext cx="5" cy="3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6" name="Freeform 272"/>
            <p:cNvSpPr>
              <a:spLocks/>
            </p:cNvSpPr>
            <p:nvPr/>
          </p:nvSpPr>
          <p:spPr bwMode="gray">
            <a:xfrm>
              <a:off x="5150" y="994"/>
              <a:ext cx="13" cy="6"/>
            </a:xfrm>
            <a:custGeom>
              <a:avLst/>
              <a:gdLst>
                <a:gd name="T0" fmla="*/ 12 w 12"/>
                <a:gd name="T1" fmla="*/ 7 h 7"/>
                <a:gd name="T2" fmla="*/ 7 w 12"/>
                <a:gd name="T3" fmla="*/ 5 h 7"/>
                <a:gd name="T4" fmla="*/ 3 w 12"/>
                <a:gd name="T5" fmla="*/ 3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7" name="Freeform 273"/>
            <p:cNvSpPr>
              <a:spLocks/>
            </p:cNvSpPr>
            <p:nvPr/>
          </p:nvSpPr>
          <p:spPr bwMode="gray">
            <a:xfrm>
              <a:off x="5308" y="572"/>
              <a:ext cx="7" cy="12"/>
            </a:xfrm>
            <a:custGeom>
              <a:avLst/>
              <a:gdLst>
                <a:gd name="T0" fmla="*/ 7 w 7"/>
                <a:gd name="T1" fmla="*/ 12 h 12"/>
                <a:gd name="T2" fmla="*/ 7 w 7"/>
                <a:gd name="T3" fmla="*/ 8 h 12"/>
                <a:gd name="T4" fmla="*/ 6 w 7"/>
                <a:gd name="T5" fmla="*/ 4 h 12"/>
                <a:gd name="T6" fmla="*/ 4 w 7"/>
                <a:gd name="T7" fmla="*/ 2 h 12"/>
                <a:gd name="T8" fmla="*/ 0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7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8" name="Line 274"/>
            <p:cNvSpPr>
              <a:spLocks noChangeShapeType="1"/>
            </p:cNvSpPr>
            <p:nvPr/>
          </p:nvSpPr>
          <p:spPr bwMode="gray">
            <a:xfrm flipV="1">
              <a:off x="5166" y="490"/>
              <a:ext cx="293" cy="17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299" name="Line 275"/>
            <p:cNvSpPr>
              <a:spLocks noChangeShapeType="1"/>
            </p:cNvSpPr>
            <p:nvPr/>
          </p:nvSpPr>
          <p:spPr bwMode="gray">
            <a:xfrm flipV="1">
              <a:off x="5168" y="500"/>
              <a:ext cx="292" cy="1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0" name="Freeform 276"/>
            <p:cNvSpPr>
              <a:spLocks/>
            </p:cNvSpPr>
            <p:nvPr/>
          </p:nvSpPr>
          <p:spPr bwMode="gray">
            <a:xfrm>
              <a:off x="5456" y="488"/>
              <a:ext cx="4" cy="12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5 h 11"/>
                <a:gd name="T4" fmla="*/ 4 w 5"/>
                <a:gd name="T5" fmla="*/ 1 h 11"/>
                <a:gd name="T6" fmla="*/ 0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5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1" name="Line 277"/>
            <p:cNvSpPr>
              <a:spLocks noChangeShapeType="1"/>
            </p:cNvSpPr>
            <p:nvPr/>
          </p:nvSpPr>
          <p:spPr bwMode="gray">
            <a:xfrm flipH="1">
              <a:off x="5161" y="488"/>
              <a:ext cx="295" cy="17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2" name="Freeform 278"/>
            <p:cNvSpPr>
              <a:spLocks/>
            </p:cNvSpPr>
            <p:nvPr/>
          </p:nvSpPr>
          <p:spPr bwMode="gray">
            <a:xfrm>
              <a:off x="5161" y="659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4 w 7"/>
                <a:gd name="T3" fmla="*/ 2 h 11"/>
                <a:gd name="T4" fmla="*/ 7 w 7"/>
                <a:gd name="T5" fmla="*/ 5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4" y="2"/>
                  </a:lnTo>
                  <a:lnTo>
                    <a:pt x="7" y="5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3" name="Freeform 279"/>
            <p:cNvSpPr>
              <a:spLocks/>
            </p:cNvSpPr>
            <p:nvPr/>
          </p:nvSpPr>
          <p:spPr bwMode="gray">
            <a:xfrm>
              <a:off x="5456" y="692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4" name="Line 280"/>
            <p:cNvSpPr>
              <a:spLocks noChangeShapeType="1"/>
            </p:cNvSpPr>
            <p:nvPr/>
          </p:nvSpPr>
          <p:spPr bwMode="gray">
            <a:xfrm flipV="1">
              <a:off x="5452" y="496"/>
              <a:ext cx="9" cy="32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5" name="Freeform 281"/>
            <p:cNvSpPr>
              <a:spLocks/>
            </p:cNvSpPr>
            <p:nvPr/>
          </p:nvSpPr>
          <p:spPr bwMode="gray">
            <a:xfrm>
              <a:off x="5459" y="494"/>
              <a:ext cx="2" cy="6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2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6" name="Line 282"/>
            <p:cNvSpPr>
              <a:spLocks noChangeShapeType="1"/>
            </p:cNvSpPr>
            <p:nvPr/>
          </p:nvSpPr>
          <p:spPr bwMode="gray">
            <a:xfrm flipH="1">
              <a:off x="5452" y="500"/>
              <a:ext cx="7" cy="3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7" name="Freeform 283"/>
            <p:cNvSpPr>
              <a:spLocks/>
            </p:cNvSpPr>
            <p:nvPr/>
          </p:nvSpPr>
          <p:spPr bwMode="gray">
            <a:xfrm>
              <a:off x="5285" y="434"/>
              <a:ext cx="4" cy="0"/>
            </a:xfrm>
            <a:custGeom>
              <a:avLst/>
              <a:gdLst>
                <a:gd name="T0" fmla="*/ 3 w 3"/>
                <a:gd name="T1" fmla="*/ 2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8" name="Line 284"/>
            <p:cNvSpPr>
              <a:spLocks noChangeShapeType="1"/>
            </p:cNvSpPr>
            <p:nvPr/>
          </p:nvSpPr>
          <p:spPr bwMode="gray">
            <a:xfrm flipH="1" flipV="1">
              <a:off x="5195" y="403"/>
              <a:ext cx="26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09" name="Line 285"/>
            <p:cNvSpPr>
              <a:spLocks noChangeShapeType="1"/>
            </p:cNvSpPr>
            <p:nvPr/>
          </p:nvSpPr>
          <p:spPr bwMode="gray">
            <a:xfrm>
              <a:off x="5191" y="403"/>
              <a:ext cx="265" cy="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0" name="Freeform 286"/>
            <p:cNvSpPr>
              <a:spLocks/>
            </p:cNvSpPr>
            <p:nvPr/>
          </p:nvSpPr>
          <p:spPr bwMode="gray">
            <a:xfrm>
              <a:off x="5456" y="488"/>
              <a:ext cx="4" cy="6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4 w 4"/>
                <a:gd name="T5" fmla="*/ 0 h 5"/>
                <a:gd name="T6" fmla="*/ 4 w 4"/>
                <a:gd name="T7" fmla="*/ 3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1" name="Freeform 287"/>
            <p:cNvSpPr>
              <a:spLocks/>
            </p:cNvSpPr>
            <p:nvPr/>
          </p:nvSpPr>
          <p:spPr bwMode="gray">
            <a:xfrm>
              <a:off x="5434" y="142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2" name="Line 288"/>
            <p:cNvSpPr>
              <a:spLocks noChangeShapeType="1"/>
            </p:cNvSpPr>
            <p:nvPr/>
          </p:nvSpPr>
          <p:spPr bwMode="gray">
            <a:xfrm flipV="1">
              <a:off x="5431" y="1307"/>
              <a:ext cx="9" cy="3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3" name="Line 289"/>
            <p:cNvSpPr>
              <a:spLocks noChangeShapeType="1"/>
            </p:cNvSpPr>
            <p:nvPr/>
          </p:nvSpPr>
          <p:spPr bwMode="gray">
            <a:xfrm flipH="1">
              <a:off x="5429" y="1307"/>
              <a:ext cx="9" cy="3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4" name="Freeform 290"/>
            <p:cNvSpPr>
              <a:spLocks/>
            </p:cNvSpPr>
            <p:nvPr/>
          </p:nvSpPr>
          <p:spPr bwMode="gray">
            <a:xfrm>
              <a:off x="5546" y="758"/>
              <a:ext cx="7" cy="1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0 h 10"/>
                <a:gd name="T4" fmla="*/ 6 w 7"/>
                <a:gd name="T5" fmla="*/ 4 h 10"/>
                <a:gd name="T6" fmla="*/ 6 w 7"/>
                <a:gd name="T7" fmla="*/ 6 h 10"/>
                <a:gd name="T8" fmla="*/ 7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5" name="Line 291"/>
            <p:cNvSpPr>
              <a:spLocks noChangeShapeType="1"/>
            </p:cNvSpPr>
            <p:nvPr/>
          </p:nvSpPr>
          <p:spPr bwMode="gray">
            <a:xfrm flipH="1">
              <a:off x="5458" y="705"/>
              <a:ext cx="184" cy="1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6" name="Line 292"/>
            <p:cNvSpPr>
              <a:spLocks noChangeShapeType="1"/>
            </p:cNvSpPr>
            <p:nvPr/>
          </p:nvSpPr>
          <p:spPr bwMode="gray">
            <a:xfrm flipH="1">
              <a:off x="5456" y="701"/>
              <a:ext cx="180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7" name="Freeform 293"/>
            <p:cNvSpPr>
              <a:spLocks/>
            </p:cNvSpPr>
            <p:nvPr/>
          </p:nvSpPr>
          <p:spPr bwMode="gray">
            <a:xfrm>
              <a:off x="5456" y="812"/>
              <a:ext cx="2" cy="16"/>
            </a:xfrm>
            <a:custGeom>
              <a:avLst/>
              <a:gdLst>
                <a:gd name="T0" fmla="*/ 0 w 2"/>
                <a:gd name="T1" fmla="*/ 0 h 15"/>
                <a:gd name="T2" fmla="*/ 2 w 2"/>
                <a:gd name="T3" fmla="*/ 6 h 15"/>
                <a:gd name="T4" fmla="*/ 2 w 2"/>
                <a:gd name="T5" fmla="*/ 9 h 15"/>
                <a:gd name="T6" fmla="*/ 2 w 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2" y="6"/>
                  </a:lnTo>
                  <a:lnTo>
                    <a:pt x="2" y="9"/>
                  </a:lnTo>
                  <a:lnTo>
                    <a:pt x="2" y="1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8" name="Line 294"/>
            <p:cNvSpPr>
              <a:spLocks noChangeShapeType="1"/>
            </p:cNvSpPr>
            <p:nvPr/>
          </p:nvSpPr>
          <p:spPr bwMode="gray">
            <a:xfrm flipV="1">
              <a:off x="5458" y="713"/>
              <a:ext cx="185" cy="11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19" name="Freeform 295"/>
            <p:cNvSpPr>
              <a:spLocks/>
            </p:cNvSpPr>
            <p:nvPr/>
          </p:nvSpPr>
          <p:spPr bwMode="gray">
            <a:xfrm>
              <a:off x="5636" y="701"/>
              <a:ext cx="7" cy="12"/>
            </a:xfrm>
            <a:custGeom>
              <a:avLst/>
              <a:gdLst>
                <a:gd name="T0" fmla="*/ 7 w 7"/>
                <a:gd name="T1" fmla="*/ 11 h 11"/>
                <a:gd name="T2" fmla="*/ 5 w 7"/>
                <a:gd name="T3" fmla="*/ 6 h 11"/>
                <a:gd name="T4" fmla="*/ 3 w 7"/>
                <a:gd name="T5" fmla="*/ 2 h 11"/>
                <a:gd name="T6" fmla="*/ 0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0" name="Freeform 296"/>
            <p:cNvSpPr>
              <a:spLocks/>
            </p:cNvSpPr>
            <p:nvPr/>
          </p:nvSpPr>
          <p:spPr bwMode="gray">
            <a:xfrm>
              <a:off x="5632" y="938"/>
              <a:ext cx="4" cy="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2 h 6"/>
                <a:gd name="T4" fmla="*/ 4 w 4"/>
                <a:gd name="T5" fmla="*/ 4 h 6"/>
                <a:gd name="T6" fmla="*/ 4 w 4"/>
                <a:gd name="T7" fmla="*/ 4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1" name="Line 297"/>
            <p:cNvSpPr>
              <a:spLocks noChangeShapeType="1"/>
            </p:cNvSpPr>
            <p:nvPr/>
          </p:nvSpPr>
          <p:spPr bwMode="gray">
            <a:xfrm flipV="1">
              <a:off x="5627" y="709"/>
              <a:ext cx="16" cy="46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2" name="Line 298"/>
            <p:cNvSpPr>
              <a:spLocks noChangeShapeType="1"/>
            </p:cNvSpPr>
            <p:nvPr/>
          </p:nvSpPr>
          <p:spPr bwMode="gray">
            <a:xfrm flipV="1">
              <a:off x="5623" y="707"/>
              <a:ext cx="16" cy="4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3" name="Freeform 299"/>
            <p:cNvSpPr>
              <a:spLocks/>
            </p:cNvSpPr>
            <p:nvPr/>
          </p:nvSpPr>
          <p:spPr bwMode="gray">
            <a:xfrm>
              <a:off x="5639" y="707"/>
              <a:ext cx="4" cy="6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2 h 5"/>
                <a:gd name="T6" fmla="*/ 4 w 4"/>
                <a:gd name="T7" fmla="*/ 3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4" name="Line 300"/>
            <p:cNvSpPr>
              <a:spLocks noChangeShapeType="1"/>
            </p:cNvSpPr>
            <p:nvPr/>
          </p:nvSpPr>
          <p:spPr bwMode="gray">
            <a:xfrm flipH="1">
              <a:off x="5625" y="713"/>
              <a:ext cx="18" cy="4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5" name="Freeform 301"/>
            <p:cNvSpPr>
              <a:spLocks/>
            </p:cNvSpPr>
            <p:nvPr/>
          </p:nvSpPr>
          <p:spPr bwMode="gray">
            <a:xfrm>
              <a:off x="5623" y="1167"/>
              <a:ext cx="4" cy="6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3 w 3"/>
                <a:gd name="T5" fmla="*/ 2 h 5"/>
                <a:gd name="T6" fmla="*/ 1 w 3"/>
                <a:gd name="T7" fmla="*/ 2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6" name="Freeform 302"/>
            <p:cNvSpPr>
              <a:spLocks/>
            </p:cNvSpPr>
            <p:nvPr/>
          </p:nvSpPr>
          <p:spPr bwMode="gray">
            <a:xfrm>
              <a:off x="5506" y="659"/>
              <a:ext cx="5" cy="6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4 h 5"/>
                <a:gd name="T4" fmla="*/ 4 w 5"/>
                <a:gd name="T5" fmla="*/ 2 h 5"/>
                <a:gd name="T6" fmla="*/ 2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7" name="Line 303"/>
            <p:cNvSpPr>
              <a:spLocks noChangeShapeType="1"/>
            </p:cNvSpPr>
            <p:nvPr/>
          </p:nvSpPr>
          <p:spPr bwMode="gray">
            <a:xfrm flipH="1" flipV="1">
              <a:off x="5459" y="643"/>
              <a:ext cx="180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8" name="Line 304"/>
            <p:cNvSpPr>
              <a:spLocks noChangeShapeType="1"/>
            </p:cNvSpPr>
            <p:nvPr/>
          </p:nvSpPr>
          <p:spPr bwMode="gray">
            <a:xfrm flipH="1" flipV="1">
              <a:off x="5459" y="647"/>
              <a:ext cx="180" cy="6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29" name="Line 305"/>
            <p:cNvSpPr>
              <a:spLocks noChangeShapeType="1"/>
            </p:cNvSpPr>
            <p:nvPr/>
          </p:nvSpPr>
          <p:spPr bwMode="gray">
            <a:xfrm>
              <a:off x="5459" y="643"/>
              <a:ext cx="176" cy="5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0" name="Freeform 306"/>
            <p:cNvSpPr>
              <a:spLocks/>
            </p:cNvSpPr>
            <p:nvPr/>
          </p:nvSpPr>
          <p:spPr bwMode="gray">
            <a:xfrm>
              <a:off x="5636" y="701"/>
              <a:ext cx="4" cy="6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0 h 6"/>
                <a:gd name="T6" fmla="*/ 3 w 3"/>
                <a:gd name="T7" fmla="*/ 4 h 6"/>
                <a:gd name="T8" fmla="*/ 3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1" name="Freeform 307"/>
            <p:cNvSpPr>
              <a:spLocks/>
            </p:cNvSpPr>
            <p:nvPr/>
          </p:nvSpPr>
          <p:spPr bwMode="gray">
            <a:xfrm>
              <a:off x="5531" y="1231"/>
              <a:ext cx="7" cy="6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5 w 7"/>
                <a:gd name="T5" fmla="*/ 5 h 5"/>
                <a:gd name="T6" fmla="*/ 7 w 7"/>
                <a:gd name="T7" fmla="*/ 3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2" name="Line 308"/>
            <p:cNvSpPr>
              <a:spLocks noChangeShapeType="1"/>
            </p:cNvSpPr>
            <p:nvPr/>
          </p:nvSpPr>
          <p:spPr bwMode="gray">
            <a:xfrm flipV="1">
              <a:off x="5443" y="1179"/>
              <a:ext cx="180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3" name="Line 309"/>
            <p:cNvSpPr>
              <a:spLocks noChangeShapeType="1"/>
            </p:cNvSpPr>
            <p:nvPr/>
          </p:nvSpPr>
          <p:spPr bwMode="gray">
            <a:xfrm flipV="1">
              <a:off x="5441" y="1179"/>
              <a:ext cx="176" cy="11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4" name="Freeform 310"/>
            <p:cNvSpPr>
              <a:spLocks/>
            </p:cNvSpPr>
            <p:nvPr/>
          </p:nvSpPr>
          <p:spPr bwMode="gray">
            <a:xfrm>
              <a:off x="5618" y="1173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5" name="Freeform 311"/>
            <p:cNvSpPr>
              <a:spLocks/>
            </p:cNvSpPr>
            <p:nvPr/>
          </p:nvSpPr>
          <p:spPr bwMode="gray">
            <a:xfrm>
              <a:off x="5441" y="1295"/>
              <a:ext cx="4" cy="4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2 w 4"/>
                <a:gd name="T7" fmla="*/ 1 h 3"/>
                <a:gd name="T8" fmla="*/ 4 w 4"/>
                <a:gd name="T9" fmla="*/ 0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6" name="Freeform 312"/>
            <p:cNvSpPr>
              <a:spLocks/>
            </p:cNvSpPr>
            <p:nvPr/>
          </p:nvSpPr>
          <p:spPr bwMode="gray">
            <a:xfrm>
              <a:off x="5618" y="1167"/>
              <a:ext cx="5" cy="12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3 h 11"/>
                <a:gd name="T4" fmla="*/ 4 w 6"/>
                <a:gd name="T5" fmla="*/ 7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3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7" name="Freeform 313"/>
            <p:cNvSpPr>
              <a:spLocks/>
            </p:cNvSpPr>
            <p:nvPr/>
          </p:nvSpPr>
          <p:spPr bwMode="gray">
            <a:xfrm>
              <a:off x="4030" y="1256"/>
              <a:ext cx="5" cy="10"/>
            </a:xfrm>
            <a:custGeom>
              <a:avLst/>
              <a:gdLst>
                <a:gd name="T0" fmla="*/ 5 w 5"/>
                <a:gd name="T1" fmla="*/ 9 h 9"/>
                <a:gd name="T2" fmla="*/ 2 w 5"/>
                <a:gd name="T3" fmla="*/ 7 h 9"/>
                <a:gd name="T4" fmla="*/ 0 w 5"/>
                <a:gd name="T5" fmla="*/ 4 h 9"/>
                <a:gd name="T6" fmla="*/ 0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8" name="Freeform 314"/>
            <p:cNvSpPr>
              <a:spLocks/>
            </p:cNvSpPr>
            <p:nvPr/>
          </p:nvSpPr>
          <p:spPr bwMode="gray">
            <a:xfrm>
              <a:off x="5036" y="1559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6 h 6"/>
                <a:gd name="T4" fmla="*/ 6 w 7"/>
                <a:gd name="T5" fmla="*/ 6 h 6"/>
                <a:gd name="T6" fmla="*/ 7 w 7"/>
                <a:gd name="T7" fmla="*/ 4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39" name="Line 315"/>
            <p:cNvSpPr>
              <a:spLocks noChangeShapeType="1"/>
            </p:cNvSpPr>
            <p:nvPr/>
          </p:nvSpPr>
          <p:spPr bwMode="gray">
            <a:xfrm flipV="1">
              <a:off x="4945" y="1499"/>
              <a:ext cx="198" cy="13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0" name="Line 316"/>
            <p:cNvSpPr>
              <a:spLocks noChangeShapeType="1"/>
            </p:cNvSpPr>
            <p:nvPr/>
          </p:nvSpPr>
          <p:spPr bwMode="gray">
            <a:xfrm flipV="1">
              <a:off x="4939" y="1501"/>
              <a:ext cx="196" cy="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1" name="Freeform 317"/>
            <p:cNvSpPr>
              <a:spLocks/>
            </p:cNvSpPr>
            <p:nvPr/>
          </p:nvSpPr>
          <p:spPr bwMode="gray">
            <a:xfrm>
              <a:off x="5135" y="1491"/>
              <a:ext cx="13" cy="10"/>
            </a:xfrm>
            <a:custGeom>
              <a:avLst/>
              <a:gdLst>
                <a:gd name="T0" fmla="*/ 0 w 12"/>
                <a:gd name="T1" fmla="*/ 10 h 10"/>
                <a:gd name="T2" fmla="*/ 3 w 12"/>
                <a:gd name="T3" fmla="*/ 10 h 10"/>
                <a:gd name="T4" fmla="*/ 7 w 12"/>
                <a:gd name="T5" fmla="*/ 8 h 10"/>
                <a:gd name="T6" fmla="*/ 10 w 12"/>
                <a:gd name="T7" fmla="*/ 4 h 10"/>
                <a:gd name="T8" fmla="*/ 12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3" y="10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2" name="Line 318"/>
            <p:cNvSpPr>
              <a:spLocks noChangeShapeType="1"/>
            </p:cNvSpPr>
            <p:nvPr/>
          </p:nvSpPr>
          <p:spPr bwMode="gray">
            <a:xfrm flipH="1">
              <a:off x="4946" y="1491"/>
              <a:ext cx="202" cy="13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3" name="Freeform 319"/>
            <p:cNvSpPr>
              <a:spLocks/>
            </p:cNvSpPr>
            <p:nvPr/>
          </p:nvSpPr>
          <p:spPr bwMode="gray">
            <a:xfrm>
              <a:off x="4939" y="1625"/>
              <a:ext cx="7" cy="6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4 h 7"/>
                <a:gd name="T4" fmla="*/ 5 w 7"/>
                <a:gd name="T5" fmla="*/ 5 h 7"/>
                <a:gd name="T6" fmla="*/ 4 w 7"/>
                <a:gd name="T7" fmla="*/ 7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4" name="Freeform 320"/>
            <p:cNvSpPr>
              <a:spLocks/>
            </p:cNvSpPr>
            <p:nvPr/>
          </p:nvSpPr>
          <p:spPr bwMode="gray">
            <a:xfrm>
              <a:off x="4151" y="1312"/>
              <a:ext cx="4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5" name="Line 321"/>
            <p:cNvSpPr>
              <a:spLocks noChangeShapeType="1"/>
            </p:cNvSpPr>
            <p:nvPr/>
          </p:nvSpPr>
          <p:spPr bwMode="gray">
            <a:xfrm flipH="1" flipV="1">
              <a:off x="4032" y="1266"/>
              <a:ext cx="241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6" name="Freeform 322"/>
            <p:cNvSpPr>
              <a:spLocks/>
            </p:cNvSpPr>
            <p:nvPr/>
          </p:nvSpPr>
          <p:spPr bwMode="gray">
            <a:xfrm>
              <a:off x="4030" y="1262"/>
              <a:ext cx="5" cy="6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1 h 5"/>
                <a:gd name="T4" fmla="*/ 2 w 5"/>
                <a:gd name="T5" fmla="*/ 3 h 5"/>
                <a:gd name="T6" fmla="*/ 3 w 5"/>
                <a:gd name="T7" fmla="*/ 5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7" name="Line 323"/>
            <p:cNvSpPr>
              <a:spLocks noChangeShapeType="1"/>
            </p:cNvSpPr>
            <p:nvPr/>
          </p:nvSpPr>
          <p:spPr bwMode="gray">
            <a:xfrm>
              <a:off x="4036" y="1266"/>
              <a:ext cx="238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8" name="Freeform 324"/>
            <p:cNvSpPr>
              <a:spLocks/>
            </p:cNvSpPr>
            <p:nvPr/>
          </p:nvSpPr>
          <p:spPr bwMode="gray">
            <a:xfrm>
              <a:off x="4273" y="1361"/>
              <a:ext cx="2" cy="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2 h 4"/>
                <a:gd name="T4" fmla="*/ 0 w 2"/>
                <a:gd name="T5" fmla="*/ 2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49" name="Freeform 325"/>
            <p:cNvSpPr>
              <a:spLocks/>
            </p:cNvSpPr>
            <p:nvPr/>
          </p:nvSpPr>
          <p:spPr bwMode="gray">
            <a:xfrm>
              <a:off x="4021" y="1025"/>
              <a:ext cx="4" cy="6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2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gray">
            <a:xfrm flipH="1" flipV="1">
              <a:off x="4016" y="795"/>
              <a:ext cx="11" cy="4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1" name="Freeform 327"/>
            <p:cNvSpPr>
              <a:spLocks/>
            </p:cNvSpPr>
            <p:nvPr/>
          </p:nvSpPr>
          <p:spPr bwMode="gray">
            <a:xfrm>
              <a:off x="4016" y="793"/>
              <a:ext cx="2" cy="6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4 h 6"/>
                <a:gd name="T4" fmla="*/ 0 w 2"/>
                <a:gd name="T5" fmla="*/ 2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2" name="Line 328"/>
            <p:cNvSpPr>
              <a:spLocks noChangeShapeType="1"/>
            </p:cNvSpPr>
            <p:nvPr/>
          </p:nvSpPr>
          <p:spPr bwMode="gray">
            <a:xfrm>
              <a:off x="4018" y="793"/>
              <a:ext cx="13" cy="46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3" name="Freeform 329"/>
            <p:cNvSpPr>
              <a:spLocks/>
            </p:cNvSpPr>
            <p:nvPr/>
          </p:nvSpPr>
          <p:spPr bwMode="gray">
            <a:xfrm>
              <a:off x="4029" y="1256"/>
              <a:ext cx="2" cy="6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4 h 6"/>
                <a:gd name="T6" fmla="*/ 2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4" name="Freeform 330"/>
            <p:cNvSpPr>
              <a:spLocks/>
            </p:cNvSpPr>
            <p:nvPr/>
          </p:nvSpPr>
          <p:spPr bwMode="gray">
            <a:xfrm>
              <a:off x="4936" y="1384"/>
              <a:ext cx="13" cy="2"/>
            </a:xfrm>
            <a:custGeom>
              <a:avLst/>
              <a:gdLst>
                <a:gd name="T0" fmla="*/ 0 w 12"/>
                <a:gd name="T1" fmla="*/ 0 h 2"/>
                <a:gd name="T2" fmla="*/ 3 w 12"/>
                <a:gd name="T3" fmla="*/ 2 h 2"/>
                <a:gd name="T4" fmla="*/ 7 w 12"/>
                <a:gd name="T5" fmla="*/ 2 h 2"/>
                <a:gd name="T6" fmla="*/ 8 w 12"/>
                <a:gd name="T7" fmla="*/ 0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5" name="Line 331"/>
            <p:cNvSpPr>
              <a:spLocks noChangeShapeType="1"/>
            </p:cNvSpPr>
            <p:nvPr/>
          </p:nvSpPr>
          <p:spPr bwMode="gray">
            <a:xfrm flipH="1">
              <a:off x="4941" y="1142"/>
              <a:ext cx="4" cy="4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6" name="Line 332"/>
            <p:cNvSpPr>
              <a:spLocks noChangeShapeType="1"/>
            </p:cNvSpPr>
            <p:nvPr/>
          </p:nvSpPr>
          <p:spPr bwMode="gray">
            <a:xfrm flipH="1">
              <a:off x="4934" y="1140"/>
              <a:ext cx="4" cy="48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7" name="Freeform 333"/>
            <p:cNvSpPr>
              <a:spLocks/>
            </p:cNvSpPr>
            <p:nvPr/>
          </p:nvSpPr>
          <p:spPr bwMode="gray">
            <a:xfrm>
              <a:off x="4934" y="1625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3 w 12"/>
                <a:gd name="T3" fmla="*/ 2 h 2"/>
                <a:gd name="T4" fmla="*/ 7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8" name="Line 334"/>
            <p:cNvSpPr>
              <a:spLocks noChangeShapeType="1"/>
            </p:cNvSpPr>
            <p:nvPr/>
          </p:nvSpPr>
          <p:spPr bwMode="gray">
            <a:xfrm flipV="1">
              <a:off x="4946" y="1140"/>
              <a:ext cx="4" cy="485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59" name="Freeform 335"/>
            <p:cNvSpPr>
              <a:spLocks/>
            </p:cNvSpPr>
            <p:nvPr/>
          </p:nvSpPr>
          <p:spPr bwMode="gray">
            <a:xfrm>
              <a:off x="4937" y="1140"/>
              <a:ext cx="13" cy="2"/>
            </a:xfrm>
            <a:custGeom>
              <a:avLst/>
              <a:gdLst>
                <a:gd name="T0" fmla="*/ 13 w 13"/>
                <a:gd name="T1" fmla="*/ 0 h 2"/>
                <a:gd name="T2" fmla="*/ 9 w 13"/>
                <a:gd name="T3" fmla="*/ 2 h 2"/>
                <a:gd name="T4" fmla="*/ 6 w 13"/>
                <a:gd name="T5" fmla="*/ 2 h 2"/>
                <a:gd name="T6" fmla="*/ 0 w 1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0" name="Freeform 336"/>
            <p:cNvSpPr>
              <a:spLocks/>
            </p:cNvSpPr>
            <p:nvPr/>
          </p:nvSpPr>
          <p:spPr bwMode="gray">
            <a:xfrm>
              <a:off x="4803" y="1572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1" name="Line 337"/>
            <p:cNvSpPr>
              <a:spLocks noChangeShapeType="1"/>
            </p:cNvSpPr>
            <p:nvPr/>
          </p:nvSpPr>
          <p:spPr bwMode="gray">
            <a:xfrm flipH="1" flipV="1">
              <a:off x="4677" y="1526"/>
              <a:ext cx="259" cy="10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2" name="Line 338"/>
            <p:cNvSpPr>
              <a:spLocks noChangeShapeType="1"/>
            </p:cNvSpPr>
            <p:nvPr/>
          </p:nvSpPr>
          <p:spPr bwMode="gray">
            <a:xfrm flipH="1" flipV="1">
              <a:off x="4668" y="1518"/>
              <a:ext cx="266" cy="10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3" name="Freeform 339"/>
            <p:cNvSpPr>
              <a:spLocks/>
            </p:cNvSpPr>
            <p:nvPr/>
          </p:nvSpPr>
          <p:spPr bwMode="gray">
            <a:xfrm>
              <a:off x="4668" y="1518"/>
              <a:ext cx="11" cy="8"/>
            </a:xfrm>
            <a:custGeom>
              <a:avLst/>
              <a:gdLst>
                <a:gd name="T0" fmla="*/ 0 w 12"/>
                <a:gd name="T1" fmla="*/ 0 h 8"/>
                <a:gd name="T2" fmla="*/ 4 w 12"/>
                <a:gd name="T3" fmla="*/ 4 h 8"/>
                <a:gd name="T4" fmla="*/ 5 w 12"/>
                <a:gd name="T5" fmla="*/ 6 h 8"/>
                <a:gd name="T6" fmla="*/ 9 w 12"/>
                <a:gd name="T7" fmla="*/ 8 h 8"/>
                <a:gd name="T8" fmla="*/ 12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4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4" name="Freeform 340"/>
            <p:cNvSpPr>
              <a:spLocks/>
            </p:cNvSpPr>
            <p:nvPr/>
          </p:nvSpPr>
          <p:spPr bwMode="gray">
            <a:xfrm>
              <a:off x="4934" y="1627"/>
              <a:ext cx="5" cy="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2 w 5"/>
                <a:gd name="T5" fmla="*/ 3 h 5"/>
                <a:gd name="T6" fmla="*/ 0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5" name="Freeform 341"/>
            <p:cNvSpPr>
              <a:spLocks/>
            </p:cNvSpPr>
            <p:nvPr/>
          </p:nvSpPr>
          <p:spPr bwMode="gray">
            <a:xfrm>
              <a:off x="4138" y="831"/>
              <a:ext cx="5" cy="10"/>
            </a:xfrm>
            <a:custGeom>
              <a:avLst/>
              <a:gdLst>
                <a:gd name="T0" fmla="*/ 5 w 5"/>
                <a:gd name="T1" fmla="*/ 0 h 9"/>
                <a:gd name="T2" fmla="*/ 3 w 5"/>
                <a:gd name="T3" fmla="*/ 2 h 9"/>
                <a:gd name="T4" fmla="*/ 1 w 5"/>
                <a:gd name="T5" fmla="*/ 4 h 9"/>
                <a:gd name="T6" fmla="*/ 0 w 5"/>
                <a:gd name="T7" fmla="*/ 7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6" name="Line 342"/>
            <p:cNvSpPr>
              <a:spLocks noChangeShapeType="1"/>
            </p:cNvSpPr>
            <p:nvPr/>
          </p:nvSpPr>
          <p:spPr bwMode="gray">
            <a:xfrm flipH="1" flipV="1">
              <a:off x="4020" y="791"/>
              <a:ext cx="245" cy="93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7" name="Line 343"/>
            <p:cNvSpPr>
              <a:spLocks noChangeShapeType="1"/>
            </p:cNvSpPr>
            <p:nvPr/>
          </p:nvSpPr>
          <p:spPr bwMode="gray">
            <a:xfrm flipH="1" flipV="1">
              <a:off x="4023" y="787"/>
              <a:ext cx="243" cy="8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8" name="Freeform 344"/>
            <p:cNvSpPr>
              <a:spLocks/>
            </p:cNvSpPr>
            <p:nvPr/>
          </p:nvSpPr>
          <p:spPr bwMode="gray">
            <a:xfrm>
              <a:off x="4018" y="787"/>
              <a:ext cx="5" cy="12"/>
            </a:xfrm>
            <a:custGeom>
              <a:avLst/>
              <a:gdLst>
                <a:gd name="T0" fmla="*/ 5 w 5"/>
                <a:gd name="T1" fmla="*/ 0 h 11"/>
                <a:gd name="T2" fmla="*/ 1 w 5"/>
                <a:gd name="T3" fmla="*/ 2 h 11"/>
                <a:gd name="T4" fmla="*/ 0 w 5"/>
                <a:gd name="T5" fmla="*/ 5 h 11"/>
                <a:gd name="T6" fmla="*/ 0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69" name="Line 345"/>
            <p:cNvSpPr>
              <a:spLocks noChangeShapeType="1"/>
            </p:cNvSpPr>
            <p:nvPr/>
          </p:nvSpPr>
          <p:spPr bwMode="gray">
            <a:xfrm>
              <a:off x="4018" y="798"/>
              <a:ext cx="248" cy="9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0" name="Freeform 346"/>
            <p:cNvSpPr>
              <a:spLocks/>
            </p:cNvSpPr>
            <p:nvPr/>
          </p:nvSpPr>
          <p:spPr bwMode="gray">
            <a:xfrm>
              <a:off x="4264" y="876"/>
              <a:ext cx="2" cy="14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6 h 13"/>
                <a:gd name="T4" fmla="*/ 2 w 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1" name="Freeform 347"/>
            <p:cNvSpPr>
              <a:spLocks/>
            </p:cNvSpPr>
            <p:nvPr/>
          </p:nvSpPr>
          <p:spPr bwMode="gray">
            <a:xfrm>
              <a:off x="4122" y="731"/>
              <a:ext cx="5" cy="0"/>
            </a:xfrm>
            <a:custGeom>
              <a:avLst/>
              <a:gdLst>
                <a:gd name="T0" fmla="*/ 5 w 5"/>
                <a:gd name="T1" fmla="*/ 2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2" name="Line 348"/>
            <p:cNvSpPr>
              <a:spLocks noChangeShapeType="1"/>
            </p:cNvSpPr>
            <p:nvPr/>
          </p:nvSpPr>
          <p:spPr bwMode="gray">
            <a:xfrm flipV="1">
              <a:off x="4020" y="676"/>
              <a:ext cx="209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3" name="Line 349"/>
            <p:cNvSpPr>
              <a:spLocks noChangeShapeType="1"/>
            </p:cNvSpPr>
            <p:nvPr/>
          </p:nvSpPr>
          <p:spPr bwMode="gray">
            <a:xfrm flipV="1">
              <a:off x="4023" y="676"/>
              <a:ext cx="207" cy="11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4" name="Freeform 350"/>
            <p:cNvSpPr>
              <a:spLocks/>
            </p:cNvSpPr>
            <p:nvPr/>
          </p:nvSpPr>
          <p:spPr bwMode="gray">
            <a:xfrm>
              <a:off x="4228" y="676"/>
              <a:ext cx="2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5" name="Freeform 351"/>
            <p:cNvSpPr>
              <a:spLocks/>
            </p:cNvSpPr>
            <p:nvPr/>
          </p:nvSpPr>
          <p:spPr bwMode="gray">
            <a:xfrm>
              <a:off x="4018" y="785"/>
              <a:ext cx="5" cy="8"/>
            </a:xfrm>
            <a:custGeom>
              <a:avLst/>
              <a:gdLst>
                <a:gd name="T0" fmla="*/ 0 w 5"/>
                <a:gd name="T1" fmla="*/ 7 h 7"/>
                <a:gd name="T2" fmla="*/ 0 w 5"/>
                <a:gd name="T3" fmla="*/ 4 h 7"/>
                <a:gd name="T4" fmla="*/ 0 w 5"/>
                <a:gd name="T5" fmla="*/ 2 h 7"/>
                <a:gd name="T6" fmla="*/ 3 w 5"/>
                <a:gd name="T7" fmla="*/ 0 h 7"/>
                <a:gd name="T8" fmla="*/ 5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6" name="Freeform 352"/>
            <p:cNvSpPr>
              <a:spLocks/>
            </p:cNvSpPr>
            <p:nvPr/>
          </p:nvSpPr>
          <p:spPr bwMode="gray">
            <a:xfrm>
              <a:off x="5044" y="1066"/>
              <a:ext cx="7" cy="10"/>
            </a:xfrm>
            <a:custGeom>
              <a:avLst/>
              <a:gdLst>
                <a:gd name="T0" fmla="*/ 0 w 7"/>
                <a:gd name="T1" fmla="*/ 0 h 9"/>
                <a:gd name="T2" fmla="*/ 4 w 7"/>
                <a:gd name="T3" fmla="*/ 2 h 9"/>
                <a:gd name="T4" fmla="*/ 6 w 7"/>
                <a:gd name="T5" fmla="*/ 4 h 9"/>
                <a:gd name="T6" fmla="*/ 7 w 7"/>
                <a:gd name="T7" fmla="*/ 7 h 9"/>
                <a:gd name="T8" fmla="*/ 7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7" y="7"/>
                  </a:lnTo>
                  <a:lnTo>
                    <a:pt x="7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7" name="Line 353"/>
            <p:cNvSpPr>
              <a:spLocks noChangeShapeType="1"/>
            </p:cNvSpPr>
            <p:nvPr/>
          </p:nvSpPr>
          <p:spPr bwMode="gray">
            <a:xfrm flipH="1">
              <a:off x="4948" y="1010"/>
              <a:ext cx="203" cy="12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8" name="Line 354"/>
            <p:cNvSpPr>
              <a:spLocks noChangeShapeType="1"/>
            </p:cNvSpPr>
            <p:nvPr/>
          </p:nvSpPr>
          <p:spPr bwMode="gray">
            <a:xfrm flipH="1">
              <a:off x="4943" y="1004"/>
              <a:ext cx="202" cy="124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79" name="Freeform 355"/>
            <p:cNvSpPr>
              <a:spLocks/>
            </p:cNvSpPr>
            <p:nvPr/>
          </p:nvSpPr>
          <p:spPr bwMode="gray">
            <a:xfrm>
              <a:off x="4943" y="1128"/>
              <a:ext cx="7" cy="12"/>
            </a:xfrm>
            <a:custGeom>
              <a:avLst/>
              <a:gdLst>
                <a:gd name="T0" fmla="*/ 0 w 7"/>
                <a:gd name="T1" fmla="*/ 0 h 11"/>
                <a:gd name="T2" fmla="*/ 5 w 7"/>
                <a:gd name="T3" fmla="*/ 2 h 11"/>
                <a:gd name="T4" fmla="*/ 7 w 7"/>
                <a:gd name="T5" fmla="*/ 6 h 11"/>
                <a:gd name="T6" fmla="*/ 7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lnTo>
                    <a:pt x="5" y="2"/>
                  </a:lnTo>
                  <a:lnTo>
                    <a:pt x="7" y="6"/>
                  </a:lnTo>
                  <a:lnTo>
                    <a:pt x="7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0" name="Line 356"/>
            <p:cNvSpPr>
              <a:spLocks noChangeShapeType="1"/>
            </p:cNvSpPr>
            <p:nvPr/>
          </p:nvSpPr>
          <p:spPr bwMode="gray">
            <a:xfrm flipV="1">
              <a:off x="4950" y="1012"/>
              <a:ext cx="207" cy="128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1" name="Freeform 357"/>
            <p:cNvSpPr>
              <a:spLocks/>
            </p:cNvSpPr>
            <p:nvPr/>
          </p:nvSpPr>
          <p:spPr bwMode="gray">
            <a:xfrm>
              <a:off x="5144" y="1004"/>
              <a:ext cx="13" cy="8"/>
            </a:xfrm>
            <a:custGeom>
              <a:avLst/>
              <a:gdLst>
                <a:gd name="T0" fmla="*/ 0 w 13"/>
                <a:gd name="T1" fmla="*/ 0 h 7"/>
                <a:gd name="T2" fmla="*/ 6 w 13"/>
                <a:gd name="T3" fmla="*/ 2 h 7"/>
                <a:gd name="T4" fmla="*/ 9 w 13"/>
                <a:gd name="T5" fmla="*/ 4 h 7"/>
                <a:gd name="T6" fmla="*/ 13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6" y="2"/>
                  </a:lnTo>
                  <a:lnTo>
                    <a:pt x="9" y="4"/>
                  </a:lnTo>
                  <a:lnTo>
                    <a:pt x="13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2" name="Freeform 358"/>
            <p:cNvSpPr>
              <a:spLocks/>
            </p:cNvSpPr>
            <p:nvPr/>
          </p:nvSpPr>
          <p:spPr bwMode="gray">
            <a:xfrm>
              <a:off x="4806" y="1078"/>
              <a:ext cx="5" cy="14"/>
            </a:xfrm>
            <a:custGeom>
              <a:avLst/>
              <a:gdLst>
                <a:gd name="T0" fmla="*/ 5 w 5"/>
                <a:gd name="T1" fmla="*/ 0 h 13"/>
                <a:gd name="T2" fmla="*/ 1 w 5"/>
                <a:gd name="T3" fmla="*/ 4 h 13"/>
                <a:gd name="T4" fmla="*/ 0 w 5"/>
                <a:gd name="T5" fmla="*/ 6 h 13"/>
                <a:gd name="T6" fmla="*/ 0 w 5"/>
                <a:gd name="T7" fmla="*/ 10 h 13"/>
                <a:gd name="T8" fmla="*/ 0 w 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3" name="Line 359"/>
            <p:cNvSpPr>
              <a:spLocks noChangeShapeType="1"/>
            </p:cNvSpPr>
            <p:nvPr/>
          </p:nvSpPr>
          <p:spPr bwMode="gray">
            <a:xfrm flipH="1" flipV="1">
              <a:off x="4671" y="1033"/>
              <a:ext cx="268" cy="99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4" name="Line 360"/>
            <p:cNvSpPr>
              <a:spLocks noChangeShapeType="1"/>
            </p:cNvSpPr>
            <p:nvPr/>
          </p:nvSpPr>
          <p:spPr bwMode="gray">
            <a:xfrm flipH="1" flipV="1">
              <a:off x="4678" y="1031"/>
              <a:ext cx="265" cy="97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5" name="Freeform 361"/>
            <p:cNvSpPr>
              <a:spLocks/>
            </p:cNvSpPr>
            <p:nvPr/>
          </p:nvSpPr>
          <p:spPr bwMode="gray">
            <a:xfrm>
              <a:off x="4668" y="1031"/>
              <a:ext cx="11" cy="8"/>
            </a:xfrm>
            <a:custGeom>
              <a:avLst/>
              <a:gdLst>
                <a:gd name="T0" fmla="*/ 12 w 12"/>
                <a:gd name="T1" fmla="*/ 0 h 8"/>
                <a:gd name="T2" fmla="*/ 7 w 12"/>
                <a:gd name="T3" fmla="*/ 0 h 8"/>
                <a:gd name="T4" fmla="*/ 4 w 12"/>
                <a:gd name="T5" fmla="*/ 4 h 8"/>
                <a:gd name="T6" fmla="*/ 0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6" name="Line 362"/>
            <p:cNvSpPr>
              <a:spLocks noChangeShapeType="1"/>
            </p:cNvSpPr>
            <p:nvPr/>
          </p:nvSpPr>
          <p:spPr bwMode="gray">
            <a:xfrm>
              <a:off x="4668" y="1039"/>
              <a:ext cx="270" cy="101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7" name="Freeform 363"/>
            <p:cNvSpPr>
              <a:spLocks/>
            </p:cNvSpPr>
            <p:nvPr/>
          </p:nvSpPr>
          <p:spPr bwMode="gray">
            <a:xfrm>
              <a:off x="4937" y="1128"/>
              <a:ext cx="5" cy="12"/>
            </a:xfrm>
            <a:custGeom>
              <a:avLst/>
              <a:gdLst>
                <a:gd name="T0" fmla="*/ 0 w 6"/>
                <a:gd name="T1" fmla="*/ 11 h 11"/>
                <a:gd name="T2" fmla="*/ 2 w 6"/>
                <a:gd name="T3" fmla="*/ 8 h 11"/>
                <a:gd name="T4" fmla="*/ 2 w 6"/>
                <a:gd name="T5" fmla="*/ 2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2" y="8"/>
                  </a:ln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8" name="Freeform 364"/>
            <p:cNvSpPr>
              <a:spLocks/>
            </p:cNvSpPr>
            <p:nvPr/>
          </p:nvSpPr>
          <p:spPr bwMode="gray">
            <a:xfrm>
              <a:off x="4266" y="548"/>
              <a:ext cx="4" cy="10"/>
            </a:xfrm>
            <a:custGeom>
              <a:avLst/>
              <a:gdLst>
                <a:gd name="T0" fmla="*/ 2 w 2"/>
                <a:gd name="T1" fmla="*/ 9 h 9"/>
                <a:gd name="T2" fmla="*/ 0 w 2"/>
                <a:gd name="T3" fmla="*/ 7 h 9"/>
                <a:gd name="T4" fmla="*/ 0 w 2"/>
                <a:gd name="T5" fmla="*/ 2 h 9"/>
                <a:gd name="T6" fmla="*/ 0 w 2"/>
                <a:gd name="T7" fmla="*/ 2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89" name="Freeform 365"/>
            <p:cNvSpPr>
              <a:spLocks/>
            </p:cNvSpPr>
            <p:nvPr/>
          </p:nvSpPr>
          <p:spPr bwMode="gray">
            <a:xfrm>
              <a:off x="4264" y="550"/>
              <a:ext cx="7" cy="4"/>
            </a:xfrm>
            <a:custGeom>
              <a:avLst/>
              <a:gdLst>
                <a:gd name="T0" fmla="*/ 7 w 7"/>
                <a:gd name="T1" fmla="*/ 0 h 5"/>
                <a:gd name="T2" fmla="*/ 4 w 7"/>
                <a:gd name="T3" fmla="*/ 0 h 5"/>
                <a:gd name="T4" fmla="*/ 2 w 7"/>
                <a:gd name="T5" fmla="*/ 0 h 5"/>
                <a:gd name="T6" fmla="*/ 0 w 7"/>
                <a:gd name="T7" fmla="*/ 2 h 5"/>
                <a:gd name="T8" fmla="*/ 0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0" name="Freeform 366"/>
            <p:cNvSpPr>
              <a:spLocks/>
            </p:cNvSpPr>
            <p:nvPr/>
          </p:nvSpPr>
          <p:spPr bwMode="gray">
            <a:xfrm>
              <a:off x="5188" y="399"/>
              <a:ext cx="4" cy="2"/>
            </a:xfrm>
            <a:custGeom>
              <a:avLst/>
              <a:gdLst>
                <a:gd name="T0" fmla="*/ 5 w 5"/>
                <a:gd name="T1" fmla="*/ 2 h 2"/>
                <a:gd name="T2" fmla="*/ 3 w 5"/>
                <a:gd name="T3" fmla="*/ 0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1" name="Freeform 367"/>
            <p:cNvSpPr>
              <a:spLocks/>
            </p:cNvSpPr>
            <p:nvPr/>
          </p:nvSpPr>
          <p:spPr bwMode="gray">
            <a:xfrm>
              <a:off x="5191" y="397"/>
              <a:ext cx="4" cy="6"/>
            </a:xfrm>
            <a:custGeom>
              <a:avLst/>
              <a:gdLst>
                <a:gd name="T0" fmla="*/ 3 w 3"/>
                <a:gd name="T1" fmla="*/ 6 h 6"/>
                <a:gd name="T2" fmla="*/ 2 w 3"/>
                <a:gd name="T3" fmla="*/ 6 h 6"/>
                <a:gd name="T4" fmla="*/ 0 w 3"/>
                <a:gd name="T5" fmla="*/ 4 h 6"/>
                <a:gd name="T6" fmla="*/ 0 w 3"/>
                <a:gd name="T7" fmla="*/ 2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2" name="Freeform 368"/>
            <p:cNvSpPr>
              <a:spLocks/>
            </p:cNvSpPr>
            <p:nvPr/>
          </p:nvSpPr>
          <p:spPr bwMode="gray">
            <a:xfrm>
              <a:off x="5188" y="393"/>
              <a:ext cx="7" cy="10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7 h 9"/>
                <a:gd name="T4" fmla="*/ 6 w 7"/>
                <a:gd name="T5" fmla="*/ 3 h 9"/>
                <a:gd name="T6" fmla="*/ 4 w 7"/>
                <a:gd name="T7" fmla="*/ 1 h 9"/>
                <a:gd name="T8" fmla="*/ 0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7" y="7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3" name="Freeform 369"/>
            <p:cNvSpPr>
              <a:spLocks/>
            </p:cNvSpPr>
            <p:nvPr/>
          </p:nvSpPr>
          <p:spPr bwMode="gray">
            <a:xfrm>
              <a:off x="5188" y="393"/>
              <a:ext cx="4" cy="10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3 h 9"/>
                <a:gd name="T6" fmla="*/ 0 w 5"/>
                <a:gd name="T7" fmla="*/ 5 h 9"/>
                <a:gd name="T8" fmla="*/ 3 w 5"/>
                <a:gd name="T9" fmla="*/ 7 h 9"/>
                <a:gd name="T10" fmla="*/ 5 w 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4" name="Freeform 370"/>
            <p:cNvSpPr>
              <a:spLocks/>
            </p:cNvSpPr>
            <p:nvPr/>
          </p:nvSpPr>
          <p:spPr bwMode="gray">
            <a:xfrm>
              <a:off x="5191" y="403"/>
              <a:ext cx="4" cy="2"/>
            </a:xfrm>
            <a:custGeom>
              <a:avLst/>
              <a:gdLst>
                <a:gd name="T0" fmla="*/ 0 w 3"/>
                <a:gd name="T1" fmla="*/ 2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5" name="Freeform 371"/>
            <p:cNvSpPr>
              <a:spLocks/>
            </p:cNvSpPr>
            <p:nvPr/>
          </p:nvSpPr>
          <p:spPr bwMode="gray">
            <a:xfrm>
              <a:off x="5378" y="290"/>
              <a:ext cx="2" cy="10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2 h 9"/>
                <a:gd name="T4" fmla="*/ 3 w 3"/>
                <a:gd name="T5" fmla="*/ 4 h 9"/>
                <a:gd name="T6" fmla="*/ 3 w 3"/>
                <a:gd name="T7" fmla="*/ 8 h 9"/>
                <a:gd name="T8" fmla="*/ 3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6" name="Freeform 372"/>
            <p:cNvSpPr>
              <a:spLocks/>
            </p:cNvSpPr>
            <p:nvPr/>
          </p:nvSpPr>
          <p:spPr bwMode="gray">
            <a:xfrm>
              <a:off x="5378" y="292"/>
              <a:ext cx="2" cy="6"/>
            </a:xfrm>
            <a:custGeom>
              <a:avLst/>
              <a:gdLst>
                <a:gd name="T0" fmla="*/ 0 w 3"/>
                <a:gd name="T1" fmla="*/ 0 h 6"/>
                <a:gd name="T2" fmla="*/ 2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3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7" name="Freeform 373"/>
            <p:cNvSpPr>
              <a:spLocks/>
            </p:cNvSpPr>
            <p:nvPr/>
          </p:nvSpPr>
          <p:spPr bwMode="gray">
            <a:xfrm>
              <a:off x="4988" y="172"/>
              <a:ext cx="4" cy="2"/>
            </a:xfrm>
            <a:custGeom>
              <a:avLst/>
              <a:gdLst>
                <a:gd name="T0" fmla="*/ 0 w 4"/>
                <a:gd name="T1" fmla="*/ 2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8" name="Freeform 374"/>
            <p:cNvSpPr>
              <a:spLocks/>
            </p:cNvSpPr>
            <p:nvPr/>
          </p:nvSpPr>
          <p:spPr bwMode="gray">
            <a:xfrm>
              <a:off x="4785" y="269"/>
              <a:ext cx="16" cy="2"/>
            </a:xfrm>
            <a:custGeom>
              <a:avLst/>
              <a:gdLst>
                <a:gd name="T0" fmla="*/ 15 w 15"/>
                <a:gd name="T1" fmla="*/ 0 h 2"/>
                <a:gd name="T2" fmla="*/ 10 w 15"/>
                <a:gd name="T3" fmla="*/ 2 h 2"/>
                <a:gd name="T4" fmla="*/ 5 w 15"/>
                <a:gd name="T5" fmla="*/ 2 h 2"/>
                <a:gd name="T6" fmla="*/ 0 w 1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399" name="Freeform 375"/>
            <p:cNvSpPr>
              <a:spLocks/>
            </p:cNvSpPr>
            <p:nvPr/>
          </p:nvSpPr>
          <p:spPr bwMode="gray">
            <a:xfrm>
              <a:off x="4781" y="269"/>
              <a:ext cx="4" cy="2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0" name="Freeform 376"/>
            <p:cNvSpPr>
              <a:spLocks/>
            </p:cNvSpPr>
            <p:nvPr/>
          </p:nvSpPr>
          <p:spPr bwMode="gray">
            <a:xfrm>
              <a:off x="4781" y="269"/>
              <a:ext cx="23" cy="2"/>
            </a:xfrm>
            <a:custGeom>
              <a:avLst/>
              <a:gdLst>
                <a:gd name="T0" fmla="*/ 0 w 23"/>
                <a:gd name="T1" fmla="*/ 0 h 2"/>
                <a:gd name="T2" fmla="*/ 7 w 23"/>
                <a:gd name="T3" fmla="*/ 2 h 2"/>
                <a:gd name="T4" fmla="*/ 12 w 23"/>
                <a:gd name="T5" fmla="*/ 2 h 2"/>
                <a:gd name="T6" fmla="*/ 18 w 23"/>
                <a:gd name="T7" fmla="*/ 2 h 2"/>
                <a:gd name="T8" fmla="*/ 23 w 2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">
                  <a:moveTo>
                    <a:pt x="0" y="0"/>
                  </a:moveTo>
                  <a:lnTo>
                    <a:pt x="7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1" name="Freeform 377"/>
            <p:cNvSpPr>
              <a:spLocks/>
            </p:cNvSpPr>
            <p:nvPr/>
          </p:nvSpPr>
          <p:spPr bwMode="gray">
            <a:xfrm>
              <a:off x="4801" y="269"/>
              <a:ext cx="4" cy="2"/>
            </a:xfrm>
            <a:custGeom>
              <a:avLst/>
              <a:gdLst>
                <a:gd name="T0" fmla="*/ 4 w 4"/>
                <a:gd name="T1" fmla="*/ 2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2" name="Freeform 378"/>
            <p:cNvSpPr>
              <a:spLocks/>
            </p:cNvSpPr>
            <p:nvPr/>
          </p:nvSpPr>
          <p:spPr bwMode="gray">
            <a:xfrm>
              <a:off x="4246" y="1444"/>
              <a:ext cx="5" cy="2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3" name="Freeform 379"/>
            <p:cNvSpPr>
              <a:spLocks/>
            </p:cNvSpPr>
            <p:nvPr/>
          </p:nvSpPr>
          <p:spPr bwMode="gray">
            <a:xfrm>
              <a:off x="4246" y="1440"/>
              <a:ext cx="7" cy="10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2 w 6"/>
                <a:gd name="T5" fmla="*/ 8 h 10"/>
                <a:gd name="T6" fmla="*/ 6 w 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4" name="Freeform 380"/>
            <p:cNvSpPr>
              <a:spLocks/>
            </p:cNvSpPr>
            <p:nvPr/>
          </p:nvSpPr>
          <p:spPr bwMode="gray">
            <a:xfrm>
              <a:off x="4228" y="347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6 h 10"/>
                <a:gd name="T4" fmla="*/ 0 w 2"/>
                <a:gd name="T5" fmla="*/ 2 h 10"/>
                <a:gd name="T6" fmla="*/ 2 w 2"/>
                <a:gd name="T7" fmla="*/ 0 h 10"/>
                <a:gd name="T8" fmla="*/ 2 w 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5" name="Freeform 381"/>
            <p:cNvSpPr>
              <a:spLocks/>
            </p:cNvSpPr>
            <p:nvPr/>
          </p:nvSpPr>
          <p:spPr bwMode="gray">
            <a:xfrm>
              <a:off x="4227" y="347"/>
              <a:ext cx="7" cy="6"/>
            </a:xfrm>
            <a:custGeom>
              <a:avLst/>
              <a:gdLst>
                <a:gd name="T0" fmla="*/ 7 w 7"/>
                <a:gd name="T1" fmla="*/ 0 h 6"/>
                <a:gd name="T2" fmla="*/ 4 w 7"/>
                <a:gd name="T3" fmla="*/ 0 h 6"/>
                <a:gd name="T4" fmla="*/ 2 w 7"/>
                <a:gd name="T5" fmla="*/ 2 h 6"/>
                <a:gd name="T6" fmla="*/ 0 w 7"/>
                <a:gd name="T7" fmla="*/ 4 h 6"/>
                <a:gd name="T8" fmla="*/ 0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6" name="Freeform 382"/>
            <p:cNvSpPr>
              <a:spLocks/>
            </p:cNvSpPr>
            <p:nvPr/>
          </p:nvSpPr>
          <p:spPr bwMode="gray">
            <a:xfrm>
              <a:off x="4477" y="434"/>
              <a:ext cx="9" cy="6"/>
            </a:xfrm>
            <a:custGeom>
              <a:avLst/>
              <a:gdLst>
                <a:gd name="T0" fmla="*/ 0 w 9"/>
                <a:gd name="T1" fmla="*/ 6 h 6"/>
                <a:gd name="T2" fmla="*/ 2 w 9"/>
                <a:gd name="T3" fmla="*/ 2 h 6"/>
                <a:gd name="T4" fmla="*/ 4 w 9"/>
                <a:gd name="T5" fmla="*/ 0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7" name="Freeform 383"/>
            <p:cNvSpPr>
              <a:spLocks/>
            </p:cNvSpPr>
            <p:nvPr/>
          </p:nvSpPr>
          <p:spPr bwMode="gray">
            <a:xfrm>
              <a:off x="4477" y="434"/>
              <a:ext cx="2" cy="6"/>
            </a:xfrm>
            <a:custGeom>
              <a:avLst/>
              <a:gdLst>
                <a:gd name="T0" fmla="*/ 0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3 w 3"/>
                <a:gd name="T7" fmla="*/ 4 h 6"/>
                <a:gd name="T8" fmla="*/ 1 w 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8" name="Freeform 384"/>
            <p:cNvSpPr>
              <a:spLocks/>
            </p:cNvSpPr>
            <p:nvPr/>
          </p:nvSpPr>
          <p:spPr bwMode="gray">
            <a:xfrm>
              <a:off x="4473" y="440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09" name="Freeform 385"/>
            <p:cNvSpPr>
              <a:spLocks/>
            </p:cNvSpPr>
            <p:nvPr/>
          </p:nvSpPr>
          <p:spPr bwMode="gray">
            <a:xfrm>
              <a:off x="4477" y="438"/>
              <a:ext cx="5" cy="2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0" name="Freeform 386"/>
            <p:cNvSpPr>
              <a:spLocks/>
            </p:cNvSpPr>
            <p:nvPr/>
          </p:nvSpPr>
          <p:spPr bwMode="gray">
            <a:xfrm>
              <a:off x="4479" y="426"/>
              <a:ext cx="7" cy="14"/>
            </a:xfrm>
            <a:custGeom>
              <a:avLst/>
              <a:gdLst>
                <a:gd name="T0" fmla="*/ 4 w 7"/>
                <a:gd name="T1" fmla="*/ 12 h 12"/>
                <a:gd name="T2" fmla="*/ 5 w 7"/>
                <a:gd name="T3" fmla="*/ 10 h 12"/>
                <a:gd name="T4" fmla="*/ 5 w 7"/>
                <a:gd name="T5" fmla="*/ 8 h 12"/>
                <a:gd name="T6" fmla="*/ 7 w 7"/>
                <a:gd name="T7" fmla="*/ 8 h 12"/>
                <a:gd name="T8" fmla="*/ 7 w 7"/>
                <a:gd name="T9" fmla="*/ 4 h 12"/>
                <a:gd name="T10" fmla="*/ 5 w 7"/>
                <a:gd name="T11" fmla="*/ 2 h 12"/>
                <a:gd name="T12" fmla="*/ 4 w 7"/>
                <a:gd name="T13" fmla="*/ 2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1" name="Freeform 387"/>
            <p:cNvSpPr>
              <a:spLocks/>
            </p:cNvSpPr>
            <p:nvPr/>
          </p:nvSpPr>
          <p:spPr bwMode="gray">
            <a:xfrm>
              <a:off x="4473" y="426"/>
              <a:ext cx="5" cy="14"/>
            </a:xfrm>
            <a:custGeom>
              <a:avLst/>
              <a:gdLst>
                <a:gd name="T0" fmla="*/ 5 w 5"/>
                <a:gd name="T1" fmla="*/ 0 h 12"/>
                <a:gd name="T2" fmla="*/ 3 w 5"/>
                <a:gd name="T3" fmla="*/ 2 h 12"/>
                <a:gd name="T4" fmla="*/ 2 w 5"/>
                <a:gd name="T5" fmla="*/ 6 h 12"/>
                <a:gd name="T6" fmla="*/ 0 w 5"/>
                <a:gd name="T7" fmla="*/ 8 h 12"/>
                <a:gd name="T8" fmla="*/ 0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3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2" name="Freeform 388"/>
            <p:cNvSpPr>
              <a:spLocks/>
            </p:cNvSpPr>
            <p:nvPr/>
          </p:nvSpPr>
          <p:spPr bwMode="gray">
            <a:xfrm>
              <a:off x="4284" y="1677"/>
              <a:ext cx="4" cy="2"/>
            </a:xfrm>
            <a:custGeom>
              <a:avLst/>
              <a:gdLst>
                <a:gd name="T0" fmla="*/ 2 w 4"/>
                <a:gd name="T1" fmla="*/ 2 w 4"/>
                <a:gd name="T2" fmla="*/ 0 w 4"/>
                <a:gd name="T3" fmla="*/ 2 w 4"/>
                <a:gd name="T4" fmla="*/ 2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3" name="Freeform 389"/>
            <p:cNvSpPr>
              <a:spLocks/>
            </p:cNvSpPr>
            <p:nvPr/>
          </p:nvSpPr>
          <p:spPr bwMode="gray">
            <a:xfrm>
              <a:off x="4284" y="1673"/>
              <a:ext cx="5" cy="10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5 h 9"/>
                <a:gd name="T4" fmla="*/ 2 w 6"/>
                <a:gd name="T5" fmla="*/ 7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6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4" name="Freeform 390"/>
            <p:cNvSpPr>
              <a:spLocks/>
            </p:cNvSpPr>
            <p:nvPr/>
          </p:nvSpPr>
          <p:spPr bwMode="gray">
            <a:xfrm>
              <a:off x="4662" y="1834"/>
              <a:ext cx="13" cy="8"/>
            </a:xfrm>
            <a:custGeom>
              <a:avLst/>
              <a:gdLst>
                <a:gd name="T0" fmla="*/ 0 w 11"/>
                <a:gd name="T1" fmla="*/ 6 h 8"/>
                <a:gd name="T2" fmla="*/ 4 w 11"/>
                <a:gd name="T3" fmla="*/ 8 h 8"/>
                <a:gd name="T4" fmla="*/ 6 w 11"/>
                <a:gd name="T5" fmla="*/ 6 h 8"/>
                <a:gd name="T6" fmla="*/ 9 w 11"/>
                <a:gd name="T7" fmla="*/ 4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5" name="Freeform 391"/>
            <p:cNvSpPr>
              <a:spLocks/>
            </p:cNvSpPr>
            <p:nvPr/>
          </p:nvSpPr>
          <p:spPr bwMode="gray">
            <a:xfrm>
              <a:off x="4666" y="1836"/>
              <a:ext cx="5" cy="4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2 w 6"/>
                <a:gd name="T5" fmla="*/ 4 h 4"/>
                <a:gd name="T6" fmla="*/ 2 w 6"/>
                <a:gd name="T7" fmla="*/ 2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6" name="Freeform 392"/>
            <p:cNvSpPr>
              <a:spLocks/>
            </p:cNvSpPr>
            <p:nvPr/>
          </p:nvSpPr>
          <p:spPr bwMode="gray">
            <a:xfrm>
              <a:off x="4662" y="690"/>
              <a:ext cx="9" cy="4"/>
            </a:xfrm>
            <a:custGeom>
              <a:avLst/>
              <a:gdLst>
                <a:gd name="T0" fmla="*/ 0 w 10"/>
                <a:gd name="T1" fmla="*/ 0 h 5"/>
                <a:gd name="T2" fmla="*/ 1 w 10"/>
                <a:gd name="T3" fmla="*/ 2 h 5"/>
                <a:gd name="T4" fmla="*/ 3 w 10"/>
                <a:gd name="T5" fmla="*/ 2 h 5"/>
                <a:gd name="T6" fmla="*/ 7 w 10"/>
                <a:gd name="T7" fmla="*/ 4 h 5"/>
                <a:gd name="T8" fmla="*/ 10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7" name="Freeform 393"/>
            <p:cNvSpPr>
              <a:spLocks/>
            </p:cNvSpPr>
            <p:nvPr/>
          </p:nvSpPr>
          <p:spPr bwMode="gray">
            <a:xfrm>
              <a:off x="4662" y="688"/>
              <a:ext cx="7" cy="8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8" name="Freeform 394"/>
            <p:cNvSpPr>
              <a:spLocks/>
            </p:cNvSpPr>
            <p:nvPr/>
          </p:nvSpPr>
          <p:spPr bwMode="gray">
            <a:xfrm>
              <a:off x="4874" y="1702"/>
              <a:ext cx="2" cy="4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19" name="Freeform 395"/>
            <p:cNvSpPr>
              <a:spLocks/>
            </p:cNvSpPr>
            <p:nvPr/>
          </p:nvSpPr>
          <p:spPr bwMode="gray">
            <a:xfrm>
              <a:off x="4869" y="1706"/>
              <a:ext cx="14" cy="2"/>
            </a:xfrm>
            <a:custGeom>
              <a:avLst/>
              <a:gdLst>
                <a:gd name="T0" fmla="*/ 0 w 14"/>
                <a:gd name="T1" fmla="*/ 1 h 1"/>
                <a:gd name="T2" fmla="*/ 3 w 14"/>
                <a:gd name="T3" fmla="*/ 0 h 1"/>
                <a:gd name="T4" fmla="*/ 9 w 14"/>
                <a:gd name="T5" fmla="*/ 0 h 1"/>
                <a:gd name="T6" fmla="*/ 14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4" y="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0" name="Freeform 396"/>
            <p:cNvSpPr>
              <a:spLocks/>
            </p:cNvSpPr>
            <p:nvPr/>
          </p:nvSpPr>
          <p:spPr bwMode="gray">
            <a:xfrm>
              <a:off x="4871" y="1702"/>
              <a:ext cx="11" cy="2"/>
            </a:xfrm>
            <a:custGeom>
              <a:avLst/>
              <a:gdLst>
                <a:gd name="T0" fmla="*/ 0 w 10"/>
                <a:gd name="T1" fmla="*/ 2 h 2"/>
                <a:gd name="T2" fmla="*/ 3 w 10"/>
                <a:gd name="T3" fmla="*/ 0 h 2"/>
                <a:gd name="T4" fmla="*/ 7 w 10"/>
                <a:gd name="T5" fmla="*/ 0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1" name="Freeform 397"/>
            <p:cNvSpPr>
              <a:spLocks/>
            </p:cNvSpPr>
            <p:nvPr/>
          </p:nvSpPr>
          <p:spPr bwMode="gray">
            <a:xfrm>
              <a:off x="4882" y="1702"/>
              <a:ext cx="2" cy="6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2" name="Freeform 398"/>
            <p:cNvSpPr>
              <a:spLocks/>
            </p:cNvSpPr>
            <p:nvPr/>
          </p:nvSpPr>
          <p:spPr bwMode="gray">
            <a:xfrm>
              <a:off x="4869" y="1704"/>
              <a:ext cx="2" cy="4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2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3" name="Freeform 399"/>
            <p:cNvSpPr>
              <a:spLocks/>
            </p:cNvSpPr>
            <p:nvPr/>
          </p:nvSpPr>
          <p:spPr bwMode="gray">
            <a:xfrm>
              <a:off x="4882" y="897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0 w 2"/>
                <a:gd name="T3" fmla="*/ 9 h 13"/>
                <a:gd name="T4" fmla="*/ 0 w 2"/>
                <a:gd name="T5" fmla="*/ 5 h 13"/>
                <a:gd name="T6" fmla="*/ 0 w 2"/>
                <a:gd name="T7" fmla="*/ 3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4" name="Freeform 400"/>
            <p:cNvSpPr>
              <a:spLocks/>
            </p:cNvSpPr>
            <p:nvPr/>
          </p:nvSpPr>
          <p:spPr bwMode="gray">
            <a:xfrm>
              <a:off x="4876" y="903"/>
              <a:ext cx="9" cy="0"/>
            </a:xfrm>
            <a:custGeom>
              <a:avLst/>
              <a:gdLst>
                <a:gd name="T0" fmla="*/ 0 w 10"/>
                <a:gd name="T1" fmla="*/ 3 w 10"/>
                <a:gd name="T2" fmla="*/ 5 w 10"/>
                <a:gd name="T3" fmla="*/ 9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5" name="Freeform 401"/>
            <p:cNvSpPr>
              <a:spLocks/>
            </p:cNvSpPr>
            <p:nvPr/>
          </p:nvSpPr>
          <p:spPr bwMode="gray">
            <a:xfrm>
              <a:off x="4883" y="568"/>
              <a:ext cx="0" cy="12"/>
            </a:xfrm>
            <a:custGeom>
              <a:avLst/>
              <a:gdLst>
                <a:gd name="T0" fmla="*/ 13 h 13"/>
                <a:gd name="T1" fmla="*/ 9 h 13"/>
                <a:gd name="T2" fmla="*/ 5 h 13"/>
                <a:gd name="T3" fmla="*/ 3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6" name="Freeform 402"/>
            <p:cNvSpPr>
              <a:spLocks/>
            </p:cNvSpPr>
            <p:nvPr/>
          </p:nvSpPr>
          <p:spPr bwMode="gray">
            <a:xfrm>
              <a:off x="4876" y="572"/>
              <a:ext cx="16" cy="2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0 h 2"/>
                <a:gd name="T4" fmla="*/ 10 w 16"/>
                <a:gd name="T5" fmla="*/ 0 h 2"/>
                <a:gd name="T6" fmla="*/ 16 w 1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7" name="Freeform 403"/>
            <p:cNvSpPr>
              <a:spLocks/>
            </p:cNvSpPr>
            <p:nvPr/>
          </p:nvSpPr>
          <p:spPr bwMode="gray">
            <a:xfrm>
              <a:off x="4878" y="579"/>
              <a:ext cx="13" cy="2"/>
            </a:xfrm>
            <a:custGeom>
              <a:avLst/>
              <a:gdLst>
                <a:gd name="T0" fmla="*/ 0 w 12"/>
                <a:gd name="T1" fmla="*/ 2 h 2"/>
                <a:gd name="T2" fmla="*/ 5 w 12"/>
                <a:gd name="T3" fmla="*/ 0 h 2"/>
                <a:gd name="T4" fmla="*/ 12 w 1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5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8" name="Freeform 404"/>
            <p:cNvSpPr>
              <a:spLocks/>
            </p:cNvSpPr>
            <p:nvPr/>
          </p:nvSpPr>
          <p:spPr bwMode="gray">
            <a:xfrm>
              <a:off x="4891" y="568"/>
              <a:ext cx="4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8 h 12"/>
                <a:gd name="T4" fmla="*/ 2 w 5"/>
                <a:gd name="T5" fmla="*/ 6 h 12"/>
                <a:gd name="T6" fmla="*/ 3 w 5"/>
                <a:gd name="T7" fmla="*/ 2 h 12"/>
                <a:gd name="T8" fmla="*/ 5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29" name="Freeform 405"/>
            <p:cNvSpPr>
              <a:spLocks/>
            </p:cNvSpPr>
            <p:nvPr/>
          </p:nvSpPr>
          <p:spPr bwMode="gray">
            <a:xfrm>
              <a:off x="4871" y="568"/>
              <a:ext cx="23" cy="2"/>
            </a:xfrm>
            <a:custGeom>
              <a:avLst/>
              <a:gdLst>
                <a:gd name="T0" fmla="*/ 24 w 24"/>
                <a:gd name="T1" fmla="*/ 1 h 3"/>
                <a:gd name="T2" fmla="*/ 17 w 24"/>
                <a:gd name="T3" fmla="*/ 0 h 3"/>
                <a:gd name="T4" fmla="*/ 12 w 24"/>
                <a:gd name="T5" fmla="*/ 0 h 3"/>
                <a:gd name="T6" fmla="*/ 7 w 24"/>
                <a:gd name="T7" fmla="*/ 0 h 3"/>
                <a:gd name="T8" fmla="*/ 0 w 2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">
                  <a:moveTo>
                    <a:pt x="24" y="1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0" name="Freeform 406"/>
            <p:cNvSpPr>
              <a:spLocks/>
            </p:cNvSpPr>
            <p:nvPr/>
          </p:nvSpPr>
          <p:spPr bwMode="gray">
            <a:xfrm>
              <a:off x="4871" y="570"/>
              <a:ext cx="7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2 h 12"/>
                <a:gd name="T4" fmla="*/ 5 w 7"/>
                <a:gd name="T5" fmla="*/ 4 h 12"/>
                <a:gd name="T6" fmla="*/ 7 w 7"/>
                <a:gd name="T7" fmla="*/ 8 h 12"/>
                <a:gd name="T8" fmla="*/ 7 w 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1" name="Freeform 407"/>
            <p:cNvSpPr>
              <a:spLocks/>
            </p:cNvSpPr>
            <p:nvPr/>
          </p:nvSpPr>
          <p:spPr bwMode="gray">
            <a:xfrm>
              <a:off x="5137" y="1805"/>
              <a:ext cx="11" cy="8"/>
            </a:xfrm>
            <a:custGeom>
              <a:avLst/>
              <a:gdLst>
                <a:gd name="T0" fmla="*/ 0 w 11"/>
                <a:gd name="T1" fmla="*/ 6 h 6"/>
                <a:gd name="T2" fmla="*/ 4 w 11"/>
                <a:gd name="T3" fmla="*/ 6 h 6"/>
                <a:gd name="T4" fmla="*/ 6 w 11"/>
                <a:gd name="T5" fmla="*/ 6 h 6"/>
                <a:gd name="T6" fmla="*/ 7 w 11"/>
                <a:gd name="T7" fmla="*/ 4 h 6"/>
                <a:gd name="T8" fmla="*/ 11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2" name="Freeform 408"/>
            <p:cNvSpPr>
              <a:spLocks/>
            </p:cNvSpPr>
            <p:nvPr/>
          </p:nvSpPr>
          <p:spPr bwMode="gray">
            <a:xfrm>
              <a:off x="5161" y="659"/>
              <a:ext cx="2" cy="14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9 h 13"/>
                <a:gd name="T4" fmla="*/ 2 w 2"/>
                <a:gd name="T5" fmla="*/ 7 h 13"/>
                <a:gd name="T6" fmla="*/ 0 w 2"/>
                <a:gd name="T7" fmla="*/ 4 h 13"/>
                <a:gd name="T8" fmla="*/ 0 w 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3" name="Freeform 409"/>
            <p:cNvSpPr>
              <a:spLocks/>
            </p:cNvSpPr>
            <p:nvPr/>
          </p:nvSpPr>
          <p:spPr bwMode="gray">
            <a:xfrm>
              <a:off x="5155" y="667"/>
              <a:ext cx="13" cy="0"/>
            </a:xfrm>
            <a:custGeom>
              <a:avLst/>
              <a:gdLst>
                <a:gd name="T0" fmla="*/ 12 w 12"/>
                <a:gd name="T1" fmla="*/ 9 w 12"/>
                <a:gd name="T2" fmla="*/ 7 w 12"/>
                <a:gd name="T3" fmla="*/ 3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4" name="Freeform 410"/>
            <p:cNvSpPr>
              <a:spLocks/>
            </p:cNvSpPr>
            <p:nvPr/>
          </p:nvSpPr>
          <p:spPr bwMode="gray">
            <a:xfrm>
              <a:off x="5425" y="1607"/>
              <a:ext cx="5" cy="4"/>
            </a:xfrm>
            <a:custGeom>
              <a:avLst/>
              <a:gdLst>
                <a:gd name="T0" fmla="*/ 0 w 6"/>
                <a:gd name="T1" fmla="*/ 5 h 5"/>
                <a:gd name="T2" fmla="*/ 2 w 6"/>
                <a:gd name="T3" fmla="*/ 5 h 5"/>
                <a:gd name="T4" fmla="*/ 4 w 6"/>
                <a:gd name="T5" fmla="*/ 4 h 5"/>
                <a:gd name="T6" fmla="*/ 6 w 6"/>
                <a:gd name="T7" fmla="*/ 2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5" name="Freeform 411"/>
            <p:cNvSpPr>
              <a:spLocks/>
            </p:cNvSpPr>
            <p:nvPr/>
          </p:nvSpPr>
          <p:spPr bwMode="gray">
            <a:xfrm>
              <a:off x="5459" y="490"/>
              <a:ext cx="2" cy="4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0 h 2"/>
                <a:gd name="T10" fmla="*/ 1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6" name="Freeform 412"/>
            <p:cNvSpPr>
              <a:spLocks/>
            </p:cNvSpPr>
            <p:nvPr/>
          </p:nvSpPr>
          <p:spPr bwMode="gray">
            <a:xfrm>
              <a:off x="5458" y="488"/>
              <a:ext cx="4" cy="10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5 h 9"/>
                <a:gd name="T4" fmla="*/ 3 w 5"/>
                <a:gd name="T5" fmla="*/ 1 h 9"/>
                <a:gd name="T6" fmla="*/ 0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7" name="Freeform 413"/>
            <p:cNvSpPr>
              <a:spLocks/>
            </p:cNvSpPr>
            <p:nvPr/>
          </p:nvSpPr>
          <p:spPr bwMode="gray">
            <a:xfrm>
              <a:off x="5639" y="701"/>
              <a:ext cx="4" cy="12"/>
            </a:xfrm>
            <a:custGeom>
              <a:avLst/>
              <a:gdLst>
                <a:gd name="T0" fmla="*/ 0 w 4"/>
                <a:gd name="T1" fmla="*/ 0 h 11"/>
                <a:gd name="T2" fmla="*/ 2 w 4"/>
                <a:gd name="T3" fmla="*/ 2 h 11"/>
                <a:gd name="T4" fmla="*/ 4 w 4"/>
                <a:gd name="T5" fmla="*/ 4 h 11"/>
                <a:gd name="T6" fmla="*/ 4 w 4"/>
                <a:gd name="T7" fmla="*/ 8 h 11"/>
                <a:gd name="T8" fmla="*/ 4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8" name="Freeform 414"/>
            <p:cNvSpPr>
              <a:spLocks/>
            </p:cNvSpPr>
            <p:nvPr/>
          </p:nvSpPr>
          <p:spPr bwMode="gray">
            <a:xfrm>
              <a:off x="5639" y="703"/>
              <a:ext cx="4" cy="6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2 h 6"/>
                <a:gd name="T6" fmla="*/ 4 w 4"/>
                <a:gd name="T7" fmla="*/ 4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gray">
            <a:xfrm>
              <a:off x="5621" y="1173"/>
              <a:ext cx="4" cy="2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gray">
            <a:xfrm>
              <a:off x="5621" y="1169"/>
              <a:ext cx="4" cy="10"/>
            </a:xfrm>
            <a:custGeom>
              <a:avLst/>
              <a:gdLst>
                <a:gd name="T0" fmla="*/ 3 w 3"/>
                <a:gd name="T1" fmla="*/ 0 h 9"/>
                <a:gd name="T2" fmla="*/ 3 w 3"/>
                <a:gd name="T3" fmla="*/ 3 h 9"/>
                <a:gd name="T4" fmla="*/ 3 w 3"/>
                <a:gd name="T5" fmla="*/ 7 h 9"/>
                <a:gd name="T6" fmla="*/ 0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1" name="Freeform 417"/>
            <p:cNvSpPr>
              <a:spLocks/>
            </p:cNvSpPr>
            <p:nvPr/>
          </p:nvSpPr>
          <p:spPr bwMode="gray">
            <a:xfrm>
              <a:off x="4029" y="1262"/>
              <a:ext cx="4" cy="2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w 4"/>
                <a:gd name="T5" fmla="*/ 0 h 1"/>
                <a:gd name="T6" fmla="*/ 0 w 4"/>
                <a:gd name="T7" fmla="*/ 1 h 1"/>
                <a:gd name="T8" fmla="*/ 2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2" name="Freeform 418"/>
            <p:cNvSpPr>
              <a:spLocks/>
            </p:cNvSpPr>
            <p:nvPr/>
          </p:nvSpPr>
          <p:spPr bwMode="gray">
            <a:xfrm>
              <a:off x="4029" y="1256"/>
              <a:ext cx="4" cy="1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6 h 9"/>
                <a:gd name="T4" fmla="*/ 2 w 5"/>
                <a:gd name="T5" fmla="*/ 7 h 9"/>
                <a:gd name="T6" fmla="*/ 5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gray">
            <a:xfrm>
              <a:off x="4934" y="1627"/>
              <a:ext cx="11" cy="2"/>
            </a:xfrm>
            <a:custGeom>
              <a:avLst/>
              <a:gdLst>
                <a:gd name="T0" fmla="*/ 0 w 10"/>
                <a:gd name="T1" fmla="*/ 0 h 3"/>
                <a:gd name="T2" fmla="*/ 2 w 10"/>
                <a:gd name="T3" fmla="*/ 2 h 3"/>
                <a:gd name="T4" fmla="*/ 5 w 10"/>
                <a:gd name="T5" fmla="*/ 3 h 3"/>
                <a:gd name="T6" fmla="*/ 9 w 10"/>
                <a:gd name="T7" fmla="*/ 3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9" y="3"/>
                  </a:lnTo>
                  <a:lnTo>
                    <a:pt x="10" y="3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4" name="Freeform 420"/>
            <p:cNvSpPr>
              <a:spLocks/>
            </p:cNvSpPr>
            <p:nvPr/>
          </p:nvSpPr>
          <p:spPr bwMode="gray">
            <a:xfrm>
              <a:off x="4936" y="1627"/>
              <a:ext cx="7" cy="4"/>
            </a:xfrm>
            <a:custGeom>
              <a:avLst/>
              <a:gdLst>
                <a:gd name="T0" fmla="*/ 0 w 7"/>
                <a:gd name="T1" fmla="*/ 5 h 5"/>
                <a:gd name="T2" fmla="*/ 1 w 7"/>
                <a:gd name="T3" fmla="*/ 5 h 5"/>
                <a:gd name="T4" fmla="*/ 3 w 7"/>
                <a:gd name="T5" fmla="*/ 3 h 5"/>
                <a:gd name="T6" fmla="*/ 5 w 7"/>
                <a:gd name="T7" fmla="*/ 2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5" name="Freeform 421"/>
            <p:cNvSpPr>
              <a:spLocks/>
            </p:cNvSpPr>
            <p:nvPr/>
          </p:nvSpPr>
          <p:spPr bwMode="gray">
            <a:xfrm>
              <a:off x="4016" y="787"/>
              <a:ext cx="7" cy="8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2 w 7"/>
                <a:gd name="T5" fmla="*/ 2 h 7"/>
                <a:gd name="T6" fmla="*/ 3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gray">
            <a:xfrm>
              <a:off x="4016" y="789"/>
              <a:ext cx="2" cy="4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7" name="Freeform 423"/>
            <p:cNvSpPr>
              <a:spLocks/>
            </p:cNvSpPr>
            <p:nvPr/>
          </p:nvSpPr>
          <p:spPr bwMode="gray">
            <a:xfrm>
              <a:off x="4939" y="1132"/>
              <a:ext cx="11" cy="8"/>
            </a:xfrm>
            <a:custGeom>
              <a:avLst/>
              <a:gdLst>
                <a:gd name="T0" fmla="*/ 0 w 11"/>
                <a:gd name="T1" fmla="*/ 0 h 7"/>
                <a:gd name="T2" fmla="*/ 4 w 11"/>
                <a:gd name="T3" fmla="*/ 2 h 7"/>
                <a:gd name="T4" fmla="*/ 5 w 11"/>
                <a:gd name="T5" fmla="*/ 2 h 7"/>
                <a:gd name="T6" fmla="*/ 9 w 11"/>
                <a:gd name="T7" fmla="*/ 4 h 7"/>
                <a:gd name="T8" fmla="*/ 1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9" y="4"/>
                  </a:lnTo>
                  <a:lnTo>
                    <a:pt x="11" y="7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gray">
            <a:xfrm>
              <a:off x="4941" y="1130"/>
              <a:ext cx="5" cy="12"/>
            </a:xfrm>
            <a:custGeom>
              <a:avLst/>
              <a:gdLst>
                <a:gd name="T0" fmla="*/ 0 w 5"/>
                <a:gd name="T1" fmla="*/ 11 h 11"/>
                <a:gd name="T2" fmla="*/ 3 w 5"/>
                <a:gd name="T3" fmla="*/ 6 h 11"/>
                <a:gd name="T4" fmla="*/ 5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3" y="6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1524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pic>
        <p:nvPicPr>
          <p:cNvPr id="1034" name="Picture 4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191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836613"/>
            <a:ext cx="8175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57" y="6257317"/>
            <a:ext cx="1733728" cy="461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60848"/>
            <a:ext cx="8077200" cy="838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zh-CN" altLang="zh-CN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收入分配改革与文化发展</a:t>
            </a:r>
            <a:r>
              <a:rPr lang="zh-CN" altLang="zh-CN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的</a:t>
            </a:r>
            <a:r>
              <a:rPr lang="en-US" altLang="zh-CN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US" altLang="zh-CN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zh-CN" altLang="zh-CN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认识</a:t>
            </a:r>
            <a:r>
              <a:rPr lang="zh-CN" altLang="zh-CN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误区</a:t>
            </a:r>
            <a:br>
              <a:rPr lang="zh-CN" altLang="zh-CN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en-US" altLang="zh-CN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0312" y="57761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月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二、改革与</a:t>
            </a:r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发展</a:t>
            </a:r>
            <a:endParaRPr lang="en-US" altLang="zh-CN" dirty="0" smtClean="0">
              <a:ea typeface="宋体" charset="-122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371599" y="1374775"/>
            <a:ext cx="6368753" cy="5330825"/>
            <a:chOff x="864" y="866"/>
            <a:chExt cx="3600" cy="3358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gray">
            <a:xfrm rot="-7829975">
              <a:off x="2965" y="2496"/>
              <a:ext cx="640" cy="12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D7D7D7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 rot="-743917">
              <a:off x="1688" y="2192"/>
              <a:ext cx="653" cy="11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DADADA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gray">
            <a:xfrm rot="-3205350">
              <a:off x="3050" y="1464"/>
              <a:ext cx="398" cy="8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E8E8E8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2295" y="1485"/>
              <a:ext cx="1041" cy="1061"/>
              <a:chOff x="2400" y="1488"/>
              <a:chExt cx="1152" cy="1152"/>
            </a:xfrm>
          </p:grpSpPr>
          <p:grpSp>
            <p:nvGrpSpPr>
              <p:cNvPr id="55" name="Group 8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5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gray">
              <a:xfrm>
                <a:off x="2480" y="1947"/>
                <a:ext cx="991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集体主义</a:t>
                </a:r>
                <a:endParaRPr lang="en-US" altLang="zh-CN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3207" y="866"/>
              <a:ext cx="720" cy="575"/>
              <a:chOff x="3600" y="960"/>
              <a:chExt cx="797" cy="624"/>
            </a:xfrm>
          </p:grpSpPr>
          <p:grpSp>
            <p:nvGrpSpPr>
              <p:cNvPr id="51" name="Group 13"/>
              <p:cNvGrpSpPr>
                <a:grpSpLocks/>
              </p:cNvGrpSpPr>
              <p:nvPr/>
            </p:nvGrpSpPr>
            <p:grpSpPr bwMode="auto">
              <a:xfrm>
                <a:off x="3600" y="960"/>
                <a:ext cx="797" cy="624"/>
                <a:chOff x="2015" y="1920"/>
                <a:chExt cx="2145" cy="1680"/>
              </a:xfrm>
            </p:grpSpPr>
            <p:sp>
              <p:nvSpPr>
                <p:cNvPr id="53" name="Oval 14"/>
                <p:cNvSpPr>
                  <a:spLocks noChangeArrowheads="1"/>
                </p:cNvSpPr>
                <p:nvPr/>
              </p:nvSpPr>
              <p:spPr bwMode="gray">
                <a:xfrm>
                  <a:off x="2015" y="1920"/>
                  <a:ext cx="2145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gray">
              <a:xfrm>
                <a:off x="3701" y="1200"/>
                <a:ext cx="630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1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利益</a:t>
                </a:r>
                <a:r>
                  <a:rPr lang="zh-CN" altLang="en-US" sz="1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结构</a:t>
                </a:r>
                <a:endParaRPr lang="en-US" altLang="zh-CN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7" name="Group 17"/>
            <p:cNvGrpSpPr>
              <a:grpSpLocks/>
            </p:cNvGrpSpPr>
            <p:nvPr/>
          </p:nvGrpSpPr>
          <p:grpSpPr bwMode="auto">
            <a:xfrm>
              <a:off x="864" y="1706"/>
              <a:ext cx="1128" cy="1194"/>
              <a:chOff x="624" y="1584"/>
              <a:chExt cx="1248" cy="1296"/>
            </a:xfrm>
          </p:grpSpPr>
          <p:grpSp>
            <p:nvGrpSpPr>
              <p:cNvPr id="47" name="Group 1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9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50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8" name="Text Box 21"/>
              <p:cNvSpPr txBox="1">
                <a:spLocks noChangeArrowheads="1"/>
              </p:cNvSpPr>
              <p:nvPr/>
            </p:nvSpPr>
            <p:spPr bwMode="gray">
              <a:xfrm>
                <a:off x="681" y="2095"/>
                <a:ext cx="1134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以人为本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8" name="Group 22"/>
            <p:cNvGrpSpPr>
              <a:grpSpLocks/>
            </p:cNvGrpSpPr>
            <p:nvPr/>
          </p:nvGrpSpPr>
          <p:grpSpPr bwMode="auto">
            <a:xfrm>
              <a:off x="3163" y="2590"/>
              <a:ext cx="1301" cy="1326"/>
              <a:chOff x="3360" y="2688"/>
              <a:chExt cx="1440" cy="1440"/>
            </a:xfrm>
          </p:grpSpPr>
          <p:grpSp>
            <p:nvGrpSpPr>
              <p:cNvPr id="43" name="Group 23"/>
              <p:cNvGrpSpPr>
                <a:grpSpLocks/>
              </p:cNvGrpSpPr>
              <p:nvPr/>
            </p:nvGrpSpPr>
            <p:grpSpPr bwMode="auto">
              <a:xfrm>
                <a:off x="3360" y="2688"/>
                <a:ext cx="1440" cy="1440"/>
                <a:chOff x="2016" y="1920"/>
                <a:chExt cx="1680" cy="1680"/>
              </a:xfrm>
            </p:grpSpPr>
            <p:sp>
              <p:nvSpPr>
                <p:cNvPr id="45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46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5" cy="635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gray">
              <a:xfrm>
                <a:off x="3625" y="3239"/>
                <a:ext cx="88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城市化</a:t>
                </a:r>
                <a:endParaRPr lang="en-US" altLang="zh-CN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" name="Oval 27"/>
            <p:cNvSpPr>
              <a:spLocks noChangeArrowheads="1"/>
            </p:cNvSpPr>
            <p:nvPr/>
          </p:nvSpPr>
          <p:spPr bwMode="gray">
            <a:xfrm>
              <a:off x="994" y="2944"/>
              <a:ext cx="916" cy="30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gray">
            <a:xfrm>
              <a:off x="2382" y="2548"/>
              <a:ext cx="917" cy="30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gray">
            <a:xfrm>
              <a:off x="3380" y="3916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gray">
            <a:xfrm>
              <a:off x="3293" y="1485"/>
              <a:ext cx="420" cy="15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二、改革与发展</a:t>
            </a:r>
            <a:endParaRPr lang="en-US" altLang="zh-CN" sz="3200" dirty="0" smtClean="0">
              <a:ea typeface="宋体" charset="-122"/>
            </a:endParaRPr>
          </a:p>
        </p:txBody>
      </p:sp>
      <p:grpSp>
        <p:nvGrpSpPr>
          <p:cNvPr id="23554" name="Group 24"/>
          <p:cNvGrpSpPr>
            <a:grpSpLocks/>
          </p:cNvGrpSpPr>
          <p:nvPr/>
        </p:nvGrpSpPr>
        <p:grpSpPr bwMode="auto">
          <a:xfrm>
            <a:off x="914400" y="1219200"/>
            <a:ext cx="7315200" cy="4946650"/>
            <a:chOff x="576" y="768"/>
            <a:chExt cx="4608" cy="3116"/>
          </a:xfrm>
        </p:grpSpPr>
        <p:sp>
          <p:nvSpPr>
            <p:cNvPr id="70659" name="Freeform 3"/>
            <p:cNvSpPr>
              <a:spLocks/>
            </p:cNvSpPr>
            <p:nvPr/>
          </p:nvSpPr>
          <p:spPr bwMode="gray">
            <a:xfrm>
              <a:off x="3196" y="768"/>
              <a:ext cx="924" cy="728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2001"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0" name="AutoShape 8"/>
            <p:cNvSpPr>
              <a:spLocks noChangeArrowheads="1"/>
            </p:cNvSpPr>
            <p:nvPr/>
          </p:nvSpPr>
          <p:spPr bwMode="auto">
            <a:xfrm>
              <a:off x="3738" y="1355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3874" y="12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gray">
            <a:xfrm>
              <a:off x="1570" y="1084"/>
              <a:ext cx="924" cy="729"/>
            </a:xfrm>
            <a:custGeom>
              <a:avLst/>
              <a:gdLst>
                <a:gd name="T0" fmla="*/ 0 w 982"/>
                <a:gd name="T1" fmla="*/ 774 h 774"/>
                <a:gd name="T2" fmla="*/ 2 w 982"/>
                <a:gd name="T3" fmla="*/ 770 h 774"/>
                <a:gd name="T4" fmla="*/ 8 w 982"/>
                <a:gd name="T5" fmla="*/ 754 h 774"/>
                <a:gd name="T6" fmla="*/ 16 w 982"/>
                <a:gd name="T7" fmla="*/ 730 h 774"/>
                <a:gd name="T8" fmla="*/ 32 w 982"/>
                <a:gd name="T9" fmla="*/ 698 h 774"/>
                <a:gd name="T10" fmla="*/ 50 w 982"/>
                <a:gd name="T11" fmla="*/ 660 h 774"/>
                <a:gd name="T12" fmla="*/ 76 w 982"/>
                <a:gd name="T13" fmla="*/ 618 h 774"/>
                <a:gd name="T14" fmla="*/ 106 w 982"/>
                <a:gd name="T15" fmla="*/ 574 h 774"/>
                <a:gd name="T16" fmla="*/ 142 w 982"/>
                <a:gd name="T17" fmla="*/ 528 h 774"/>
                <a:gd name="T18" fmla="*/ 186 w 982"/>
                <a:gd name="T19" fmla="*/ 482 h 774"/>
                <a:gd name="T20" fmla="*/ 236 w 982"/>
                <a:gd name="T21" fmla="*/ 438 h 774"/>
                <a:gd name="T22" fmla="*/ 294 w 982"/>
                <a:gd name="T23" fmla="*/ 398 h 774"/>
                <a:gd name="T24" fmla="*/ 360 w 982"/>
                <a:gd name="T25" fmla="*/ 360 h 774"/>
                <a:gd name="T26" fmla="*/ 426 w 982"/>
                <a:gd name="T27" fmla="*/ 332 h 774"/>
                <a:gd name="T28" fmla="*/ 488 w 982"/>
                <a:gd name="T29" fmla="*/ 314 h 774"/>
                <a:gd name="T30" fmla="*/ 544 w 982"/>
                <a:gd name="T31" fmla="*/ 304 h 774"/>
                <a:gd name="T32" fmla="*/ 594 w 982"/>
                <a:gd name="T33" fmla="*/ 300 h 774"/>
                <a:gd name="T34" fmla="*/ 638 w 982"/>
                <a:gd name="T35" fmla="*/ 300 h 774"/>
                <a:gd name="T36" fmla="*/ 678 w 982"/>
                <a:gd name="T37" fmla="*/ 304 h 774"/>
                <a:gd name="T38" fmla="*/ 710 w 982"/>
                <a:gd name="T39" fmla="*/ 312 h 774"/>
                <a:gd name="T40" fmla="*/ 736 w 982"/>
                <a:gd name="T41" fmla="*/ 320 h 774"/>
                <a:gd name="T42" fmla="*/ 754 w 982"/>
                <a:gd name="T43" fmla="*/ 326 h 774"/>
                <a:gd name="T44" fmla="*/ 766 w 982"/>
                <a:gd name="T45" fmla="*/ 332 h 774"/>
                <a:gd name="T46" fmla="*/ 770 w 982"/>
                <a:gd name="T47" fmla="*/ 334 h 774"/>
                <a:gd name="T48" fmla="*/ 680 w 982"/>
                <a:gd name="T49" fmla="*/ 476 h 774"/>
                <a:gd name="T50" fmla="*/ 982 w 982"/>
                <a:gd name="T51" fmla="*/ 370 h 774"/>
                <a:gd name="T52" fmla="*/ 912 w 982"/>
                <a:gd name="T53" fmla="*/ 0 h 774"/>
                <a:gd name="T54" fmla="*/ 854 w 982"/>
                <a:gd name="T55" fmla="*/ 150 h 774"/>
                <a:gd name="T56" fmla="*/ 850 w 982"/>
                <a:gd name="T57" fmla="*/ 148 h 774"/>
                <a:gd name="T58" fmla="*/ 838 w 982"/>
                <a:gd name="T59" fmla="*/ 142 h 774"/>
                <a:gd name="T60" fmla="*/ 822 w 982"/>
                <a:gd name="T61" fmla="*/ 134 h 774"/>
                <a:gd name="T62" fmla="*/ 798 w 982"/>
                <a:gd name="T63" fmla="*/ 126 h 774"/>
                <a:gd name="T64" fmla="*/ 768 w 982"/>
                <a:gd name="T65" fmla="*/ 120 h 774"/>
                <a:gd name="T66" fmla="*/ 732 w 982"/>
                <a:gd name="T67" fmla="*/ 114 h 774"/>
                <a:gd name="T68" fmla="*/ 692 w 982"/>
                <a:gd name="T69" fmla="*/ 110 h 774"/>
                <a:gd name="T70" fmla="*/ 646 w 982"/>
                <a:gd name="T71" fmla="*/ 110 h 774"/>
                <a:gd name="T72" fmla="*/ 596 w 982"/>
                <a:gd name="T73" fmla="*/ 116 h 774"/>
                <a:gd name="T74" fmla="*/ 540 w 982"/>
                <a:gd name="T75" fmla="*/ 126 h 774"/>
                <a:gd name="T76" fmla="*/ 482 w 982"/>
                <a:gd name="T77" fmla="*/ 146 h 774"/>
                <a:gd name="T78" fmla="*/ 422 w 982"/>
                <a:gd name="T79" fmla="*/ 172 h 774"/>
                <a:gd name="T80" fmla="*/ 356 w 982"/>
                <a:gd name="T81" fmla="*/ 210 h 774"/>
                <a:gd name="T82" fmla="*/ 290 w 982"/>
                <a:gd name="T83" fmla="*/ 258 h 774"/>
                <a:gd name="T84" fmla="*/ 230 w 982"/>
                <a:gd name="T85" fmla="*/ 310 h 774"/>
                <a:gd name="T86" fmla="*/ 178 w 982"/>
                <a:gd name="T87" fmla="*/ 364 h 774"/>
                <a:gd name="T88" fmla="*/ 136 w 982"/>
                <a:gd name="T89" fmla="*/ 422 h 774"/>
                <a:gd name="T90" fmla="*/ 100 w 982"/>
                <a:gd name="T91" fmla="*/ 480 h 774"/>
                <a:gd name="T92" fmla="*/ 72 w 982"/>
                <a:gd name="T93" fmla="*/ 536 h 774"/>
                <a:gd name="T94" fmla="*/ 48 w 982"/>
                <a:gd name="T95" fmla="*/ 590 h 774"/>
                <a:gd name="T96" fmla="*/ 30 w 982"/>
                <a:gd name="T97" fmla="*/ 640 h 774"/>
                <a:gd name="T98" fmla="*/ 18 w 982"/>
                <a:gd name="T99" fmla="*/ 684 h 774"/>
                <a:gd name="T100" fmla="*/ 8 w 982"/>
                <a:gd name="T101" fmla="*/ 722 h 774"/>
                <a:gd name="T102" fmla="*/ 4 w 982"/>
                <a:gd name="T103" fmla="*/ 750 h 774"/>
                <a:gd name="T104" fmla="*/ 0 w 982"/>
                <a:gd name="T105" fmla="*/ 768 h 774"/>
                <a:gd name="T106" fmla="*/ 0 w 982"/>
                <a:gd name="T10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>
              <a:off x="576" y="1852"/>
              <a:ext cx="1446" cy="2032"/>
              <a:chOff x="576" y="1852"/>
              <a:chExt cx="1446" cy="2032"/>
            </a:xfrm>
          </p:grpSpPr>
          <p:sp>
            <p:nvSpPr>
              <p:cNvPr id="23570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42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3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3572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3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040184" y="3578058"/>
            <a:ext cx="2043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方正姚体" pitchFamily="2" charset="-122"/>
                <a:ea typeface="方正姚体" pitchFamily="2" charset="-122"/>
              </a:rPr>
              <a:t>个人的合法产权</a:t>
            </a:r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要</a:t>
            </a:r>
            <a:endParaRPr lang="en-US" altLang="zh-CN" sz="3600" b="1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保</a:t>
            </a:r>
            <a:r>
              <a:rPr lang="en-US" altLang="zh-CN" sz="3600" b="1" dirty="0" smtClean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护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0876" y="3369300"/>
            <a:ext cx="1882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>
                <a:latin typeface="方正姚体" pitchFamily="2" charset="-122"/>
                <a:ea typeface="方正姚体" pitchFamily="2" charset="-122"/>
                <a:cs typeface="Times New Roman"/>
              </a:rPr>
              <a:t>局部</a:t>
            </a:r>
            <a:r>
              <a:rPr lang="zh-CN" altLang="zh-CN" sz="4400" b="1" kern="100" dirty="0" smtClean="0">
                <a:latin typeface="方正姚体" pitchFamily="2" charset="-122"/>
                <a:ea typeface="方正姚体" pitchFamily="2" charset="-122"/>
                <a:cs typeface="Times New Roman"/>
              </a:rPr>
              <a:t>服</a:t>
            </a:r>
            <a:endParaRPr lang="en-US" altLang="zh-CN" sz="4400" b="1" kern="100" dirty="0" smtClean="0">
              <a:latin typeface="方正姚体" pitchFamily="2" charset="-122"/>
              <a:ea typeface="方正姚体" pitchFamily="2" charset="-122"/>
              <a:cs typeface="Times New Roman"/>
            </a:endParaRPr>
          </a:p>
          <a:p>
            <a:r>
              <a:rPr lang="zh-CN" altLang="zh-CN" sz="4400" b="1" kern="100" dirty="0" smtClean="0">
                <a:latin typeface="方正姚体" pitchFamily="2" charset="-122"/>
                <a:ea typeface="方正姚体" pitchFamily="2" charset="-122"/>
                <a:cs typeface="Times New Roman"/>
              </a:rPr>
              <a:t>从</a:t>
            </a:r>
            <a:r>
              <a:rPr lang="zh-CN" altLang="zh-CN" sz="4400" b="1" kern="100" dirty="0">
                <a:latin typeface="方正姚体" pitchFamily="2" charset="-122"/>
                <a:ea typeface="方正姚体" pitchFamily="2" charset="-122"/>
                <a:cs typeface="Times New Roman"/>
              </a:rPr>
              <a:t>全局</a:t>
            </a:r>
            <a:endParaRPr lang="zh-CN" altLang="en-US" sz="4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0134" y="2374900"/>
            <a:ext cx="1786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方正姚体" pitchFamily="2" charset="-122"/>
                <a:ea typeface="方正姚体" pitchFamily="2" charset="-122"/>
              </a:rPr>
              <a:t>近期利益和远期</a:t>
            </a:r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利益的</a:t>
            </a:r>
            <a:r>
              <a:rPr lang="zh-CN" altLang="zh-CN" sz="3600" b="1" dirty="0">
                <a:latin typeface="方正姚体" pitchFamily="2" charset="-122"/>
                <a:ea typeface="方正姚体" pitchFamily="2" charset="-122"/>
              </a:rPr>
              <a:t>协调</a:t>
            </a:r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问</a:t>
            </a:r>
            <a:r>
              <a:rPr lang="en-US" altLang="zh-CN" sz="3600" b="1" dirty="0" smtClean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zh-CN" altLang="zh-CN" sz="3600" b="1" dirty="0" smtClean="0">
                <a:latin typeface="方正姚体" pitchFamily="2" charset="-122"/>
                <a:ea typeface="方正姚体" pitchFamily="2" charset="-122"/>
              </a:rPr>
              <a:t>题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二、改革与发展</a:t>
            </a:r>
            <a:endParaRPr lang="en-US" altLang="zh-CN" sz="1800" dirty="0" smtClean="0">
              <a:ea typeface="宋体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172282866"/>
              </p:ext>
            </p:extLst>
          </p:nvPr>
        </p:nvGraphicFramePr>
        <p:xfrm>
          <a:off x="176368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二、改革与发展</a:t>
            </a:r>
            <a:endParaRPr lang="en-US" altLang="zh-CN" dirty="0" smtClean="0">
              <a:ea typeface="宋体" charset="-122"/>
            </a:endParaRP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1697734" y="1782164"/>
            <a:ext cx="5959475" cy="3876676"/>
            <a:chOff x="891" y="1152"/>
            <a:chExt cx="3754" cy="2442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/>
                <a:t>住房</a:t>
              </a:r>
              <a:endParaRPr lang="en-US" altLang="zh-CN" sz="2800" b="1" dirty="0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467" y="1152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2800" b="1" dirty="0"/>
                <a:t>养老</a:t>
              </a:r>
              <a:endParaRPr lang="en-US" altLang="zh-CN" sz="2800" b="1" dirty="0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4074" y="2256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/>
                <a:t>就业</a:t>
              </a:r>
              <a:endParaRPr lang="en-US" altLang="zh-CN" sz="2800" b="1" dirty="0"/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/>
                <a:t>安全</a:t>
              </a:r>
              <a:endParaRPr lang="en-US" altLang="zh-CN" sz="2800" b="1" dirty="0"/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891" y="2256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2800" b="1" dirty="0"/>
                <a:t>医疗</a:t>
              </a:r>
              <a:endParaRPr lang="en-US" altLang="zh-CN" sz="2800" b="1" dirty="0"/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1419" y="3225"/>
              <a:ext cx="5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2800" b="1" dirty="0"/>
                <a:t>教育</a:t>
              </a:r>
              <a:endParaRPr lang="en-US" altLang="zh-CN" sz="2800" b="1" dirty="0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6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58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7" name="Text Box 32"/>
            <p:cNvSpPr txBox="1">
              <a:spLocks noChangeArrowheads="1"/>
            </p:cNvSpPr>
            <p:nvPr/>
          </p:nvSpPr>
          <p:spPr bwMode="gray">
            <a:xfrm>
              <a:off x="2357" y="2141"/>
              <a:ext cx="8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4400" b="1" dirty="0">
                  <a:solidFill>
                    <a:srgbClr val="B81472"/>
                  </a:solidFill>
                  <a:latin typeface="方正姚体" pitchFamily="2" charset="-122"/>
                  <a:ea typeface="方正姚体" pitchFamily="2" charset="-122"/>
                </a:rPr>
                <a:t>民生</a:t>
              </a:r>
              <a:endParaRPr lang="en-US" altLang="zh-CN" sz="4400" b="1" dirty="0">
                <a:solidFill>
                  <a:srgbClr val="B81472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1772816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5400" b="1" cap="all" dirty="0" smtClean="0">
                <a:ln w="9000" cmpd="sng">
                  <a:solidFill>
                    <a:srgbClr val="00005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56">
                        <a:shade val="20000"/>
                        <a:satMod val="245000"/>
                      </a:srgbClr>
                    </a:gs>
                    <a:gs pos="43000">
                      <a:srgbClr val="000056">
                        <a:satMod val="255000"/>
                      </a:srgbClr>
                    </a:gs>
                    <a:gs pos="48000">
                      <a:srgbClr val="000056">
                        <a:shade val="85000"/>
                        <a:satMod val="255000"/>
                      </a:srgbClr>
                    </a:gs>
                    <a:gs pos="100000">
                      <a:srgbClr val="00005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三、文 化 </a:t>
            </a:r>
            <a:r>
              <a:rPr lang="zh-CN" altLang="en-US" sz="5400" b="1" cap="all" dirty="0">
                <a:ln w="9000" cmpd="sng">
                  <a:solidFill>
                    <a:srgbClr val="00005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56">
                        <a:shade val="20000"/>
                        <a:satMod val="245000"/>
                      </a:srgbClr>
                    </a:gs>
                    <a:gs pos="43000">
                      <a:srgbClr val="000056">
                        <a:satMod val="255000"/>
                      </a:srgbClr>
                    </a:gs>
                    <a:gs pos="48000">
                      <a:srgbClr val="000056">
                        <a:shade val="85000"/>
                        <a:satMod val="255000"/>
                      </a:srgbClr>
                    </a:gs>
                    <a:gs pos="100000">
                      <a:srgbClr val="00005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与 发 展</a:t>
            </a:r>
            <a:endParaRPr lang="zh-CN" altLang="en-US" sz="5400" b="1" cap="all" dirty="0">
              <a:ln w="9000" cmpd="sng">
                <a:solidFill>
                  <a:srgbClr val="000056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56">
                      <a:shade val="20000"/>
                      <a:satMod val="245000"/>
                    </a:srgbClr>
                  </a:gs>
                  <a:gs pos="43000">
                    <a:srgbClr val="000056">
                      <a:satMod val="255000"/>
                    </a:srgbClr>
                  </a:gs>
                  <a:gs pos="48000">
                    <a:srgbClr val="000056">
                      <a:shade val="85000"/>
                      <a:satMod val="255000"/>
                    </a:srgbClr>
                  </a:gs>
                  <a:gs pos="100000">
                    <a:srgbClr val="000056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02" name="Picture 2" descr="C:\Users\dell\AppData\Local\Microsoft\Windows\Temporary Internet Files\Content.IE5\7UOI4HWZ\MC9004453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27123"/>
            <a:ext cx="4464496" cy="28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三、文化与</a:t>
            </a:r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发展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716009" cy="3755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370241" y="5301208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房地产无大事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三、文化与发展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03" y="1484784"/>
            <a:ext cx="6379046" cy="341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2392557" y="5085184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政府职能转变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三、文化与发展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8673"/>
            <a:ext cx="4752528" cy="341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406585" y="5157192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国有企业改革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三、文化与发展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0727" name="Rectangle 27"/>
          <p:cNvSpPr>
            <a:spLocks noChangeArrowheads="1"/>
          </p:cNvSpPr>
          <p:nvPr/>
        </p:nvSpPr>
        <p:spPr bwMode="gray">
          <a:xfrm>
            <a:off x="1441450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0728" name="Rectangle 28"/>
          <p:cNvSpPr>
            <a:spLocks noChangeArrowheads="1"/>
          </p:cNvSpPr>
          <p:nvPr/>
        </p:nvSpPr>
        <p:spPr bwMode="gray">
          <a:xfrm>
            <a:off x="3136900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0729" name="Rectangle 29"/>
          <p:cNvSpPr>
            <a:spLocks noChangeArrowheads="1"/>
          </p:cNvSpPr>
          <p:nvPr/>
        </p:nvSpPr>
        <p:spPr bwMode="gray">
          <a:xfrm>
            <a:off x="4683125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gray">
          <a:xfrm>
            <a:off x="6378575" y="23590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56792"/>
            <a:ext cx="4762500" cy="306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917059" y="4600012"/>
            <a:ext cx="5347982" cy="12247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文化创意产业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grayWhite">
          <a:xfrm>
            <a:off x="2362200" y="2348880"/>
            <a:ext cx="5090120" cy="13087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谢谢观赏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目   录</a:t>
            </a:r>
            <a:endParaRPr lang="en-US" altLang="zh-CN" sz="6000" dirty="0" smtClean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386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16387" name="Group 116"/>
          <p:cNvGrpSpPr>
            <a:grpSpLocks/>
          </p:cNvGrpSpPr>
          <p:nvPr/>
        </p:nvGrpSpPr>
        <p:grpSpPr bwMode="auto">
          <a:xfrm>
            <a:off x="1981200" y="2176462"/>
            <a:ext cx="5410200" cy="784224"/>
            <a:chOff x="1248" y="1371"/>
            <a:chExt cx="3408" cy="494"/>
          </a:xfrm>
        </p:grpSpPr>
        <p:grpSp>
          <p:nvGrpSpPr>
            <p:cNvPr id="16412" name="Group 88"/>
            <p:cNvGrpSpPr>
              <a:grpSpLocks/>
            </p:cNvGrpSpPr>
            <p:nvPr/>
          </p:nvGrpSpPr>
          <p:grpSpPr bwMode="auto">
            <a:xfrm>
              <a:off x="1248" y="1371"/>
              <a:ext cx="480" cy="419"/>
              <a:chOff x="1110" y="2656"/>
              <a:chExt cx="1549" cy="1351"/>
            </a:xfrm>
          </p:grpSpPr>
          <p:sp>
            <p:nvSpPr>
              <p:cNvPr id="16416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17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035" name="AutoShape 91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6413" name="Line 96"/>
            <p:cNvSpPr>
              <a:spLocks noChangeShapeType="1"/>
            </p:cNvSpPr>
            <p:nvPr/>
          </p:nvSpPr>
          <p:spPr bwMode="auto">
            <a:xfrm>
              <a:off x="1632" y="175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4" name="Text Box 97"/>
            <p:cNvSpPr txBox="1">
              <a:spLocks noChangeArrowheads="1"/>
            </p:cNvSpPr>
            <p:nvPr/>
          </p:nvSpPr>
          <p:spPr bwMode="auto">
            <a:xfrm>
              <a:off x="2256" y="1419"/>
              <a:ext cx="17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000" b="1" dirty="0">
                  <a:latin typeface="华文隶书" pitchFamily="2" charset="-122"/>
                  <a:ea typeface="华文隶书" pitchFamily="2" charset="-122"/>
                </a:rPr>
                <a:t>分配与发展</a:t>
              </a:r>
              <a:endParaRPr lang="en-US" altLang="zh-CN" sz="4000" b="1" dirty="0">
                <a:latin typeface="华文隶书" pitchFamily="2" charset="-122"/>
                <a:ea typeface="华文隶书" pitchFamily="2" charset="-122"/>
              </a:endParaRPr>
            </a:p>
          </p:txBody>
        </p:sp>
        <p:sp>
          <p:nvSpPr>
            <p:cNvPr id="16415" name="Text Box 98"/>
            <p:cNvSpPr txBox="1">
              <a:spLocks noChangeArrowheads="1"/>
            </p:cNvSpPr>
            <p:nvPr/>
          </p:nvSpPr>
          <p:spPr bwMode="gray">
            <a:xfrm>
              <a:off x="1327" y="1433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</a:rPr>
                <a:t>一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88" name="Group 117"/>
          <p:cNvGrpSpPr>
            <a:grpSpLocks/>
          </p:cNvGrpSpPr>
          <p:nvPr/>
        </p:nvGrpSpPr>
        <p:grpSpPr bwMode="auto">
          <a:xfrm>
            <a:off x="1981200" y="3090861"/>
            <a:ext cx="5410200" cy="784224"/>
            <a:chOff x="1248" y="1947"/>
            <a:chExt cx="3408" cy="494"/>
          </a:xfrm>
        </p:grpSpPr>
        <p:grpSp>
          <p:nvGrpSpPr>
            <p:cNvPr id="16405" name="Group 92"/>
            <p:cNvGrpSpPr>
              <a:grpSpLocks/>
            </p:cNvGrpSpPr>
            <p:nvPr/>
          </p:nvGrpSpPr>
          <p:grpSpPr bwMode="auto"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16409" name="AutoShape 9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10" name="AutoShape 9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039" name="AutoShape 95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6406" name="Line 99"/>
            <p:cNvSpPr>
              <a:spLocks noChangeShapeType="1"/>
            </p:cNvSpPr>
            <p:nvPr/>
          </p:nvSpPr>
          <p:spPr bwMode="auto">
            <a:xfrm>
              <a:off x="1632" y="2331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7" name="Text Box 100"/>
            <p:cNvSpPr txBox="1">
              <a:spLocks noChangeArrowheads="1"/>
            </p:cNvSpPr>
            <p:nvPr/>
          </p:nvSpPr>
          <p:spPr bwMode="auto">
            <a:xfrm>
              <a:off x="2256" y="1995"/>
              <a:ext cx="17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000" b="1" dirty="0" smtClean="0">
                  <a:latin typeface="华文隶书" pitchFamily="2" charset="-122"/>
                  <a:ea typeface="华文隶书" pitchFamily="2" charset="-122"/>
                </a:rPr>
                <a:t>改革与发展</a:t>
              </a:r>
              <a:endParaRPr lang="en-US" altLang="zh-CN" sz="4000" b="1" dirty="0">
                <a:latin typeface="华文隶书" pitchFamily="2" charset="-122"/>
                <a:ea typeface="华文隶书" pitchFamily="2" charset="-122"/>
              </a:endParaRPr>
            </a:p>
          </p:txBody>
        </p:sp>
        <p:sp>
          <p:nvSpPr>
            <p:cNvPr id="16408" name="Text Box 101"/>
            <p:cNvSpPr txBox="1">
              <a:spLocks noChangeArrowheads="1"/>
            </p:cNvSpPr>
            <p:nvPr/>
          </p:nvSpPr>
          <p:spPr bwMode="gray">
            <a:xfrm>
              <a:off x="1327" y="2009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</a:rPr>
                <a:t>二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89" name="Group 118"/>
          <p:cNvGrpSpPr>
            <a:grpSpLocks/>
          </p:cNvGrpSpPr>
          <p:nvPr/>
        </p:nvGrpSpPr>
        <p:grpSpPr bwMode="auto">
          <a:xfrm>
            <a:off x="2008638" y="3995135"/>
            <a:ext cx="5410200" cy="784224"/>
            <a:chOff x="1248" y="2509"/>
            <a:chExt cx="3408" cy="494"/>
          </a:xfrm>
        </p:grpSpPr>
        <p:grpSp>
          <p:nvGrpSpPr>
            <p:cNvPr id="16398" name="Group 102"/>
            <p:cNvGrpSpPr>
              <a:grpSpLocks/>
            </p:cNvGrpSpPr>
            <p:nvPr/>
          </p:nvGrpSpPr>
          <p:grpSpPr bwMode="auto"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16402" name="AutoShape 10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3" name="AutoShape 10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049" name="AutoShape 105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6399" name="Line 110"/>
            <p:cNvSpPr>
              <a:spLocks noChangeShapeType="1"/>
            </p:cNvSpPr>
            <p:nvPr/>
          </p:nvSpPr>
          <p:spPr bwMode="auto">
            <a:xfrm>
              <a:off x="1632" y="2893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0" name="Text Box 111"/>
            <p:cNvSpPr txBox="1">
              <a:spLocks noChangeArrowheads="1"/>
            </p:cNvSpPr>
            <p:nvPr/>
          </p:nvSpPr>
          <p:spPr bwMode="auto">
            <a:xfrm>
              <a:off x="2256" y="2557"/>
              <a:ext cx="17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000" b="1" dirty="0" smtClean="0">
                  <a:latin typeface="华文隶书" pitchFamily="2" charset="-122"/>
                  <a:ea typeface="华文隶书" pitchFamily="2" charset="-122"/>
                </a:rPr>
                <a:t>文化与发展</a:t>
              </a:r>
              <a:endParaRPr lang="en-US" altLang="zh-CN" sz="4000" b="1" dirty="0">
                <a:latin typeface="华文隶书" pitchFamily="2" charset="-122"/>
                <a:ea typeface="华文隶书" pitchFamily="2" charset="-122"/>
              </a:endParaRPr>
            </a:p>
          </p:txBody>
        </p:sp>
        <p:sp>
          <p:nvSpPr>
            <p:cNvPr id="16401" name="Text Box 112"/>
            <p:cNvSpPr txBox="1">
              <a:spLocks noChangeArrowheads="1"/>
            </p:cNvSpPr>
            <p:nvPr/>
          </p:nvSpPr>
          <p:spPr bwMode="gray">
            <a:xfrm>
              <a:off x="1327" y="2571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</a:rPr>
                <a:t>三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3736" y="1628800"/>
            <a:ext cx="582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一、分 配 与 发 展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0179" name="Picture 3" descr="C:\Users\dell\AppData\Local\Microsoft\Windows\Temporary Internet Files\Content.IE5\7UOI4HWZ\MP9004423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91" y="2924944"/>
            <a:ext cx="4680520" cy="29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一、分配与发展</a:t>
            </a:r>
            <a:endParaRPr lang="en-US" altLang="zh-CN" dirty="0" smtClean="0">
              <a:ea typeface="宋体" charset="-122"/>
            </a:endParaRPr>
          </a:p>
        </p:txBody>
      </p:sp>
      <p:grpSp>
        <p:nvGrpSpPr>
          <p:cNvPr id="33794" name="Group 32"/>
          <p:cNvGrpSpPr>
            <a:grpSpLocks/>
          </p:cNvGrpSpPr>
          <p:nvPr/>
        </p:nvGrpSpPr>
        <p:grpSpPr bwMode="auto">
          <a:xfrm>
            <a:off x="914400" y="1752600"/>
            <a:ext cx="7391400" cy="4724400"/>
            <a:chOff x="576" y="1104"/>
            <a:chExt cx="4656" cy="2976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gray">
            <a:xfrm>
              <a:off x="1200" y="1584"/>
              <a:ext cx="3484" cy="172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00" name="AutoShape 4"/>
            <p:cNvSpPr>
              <a:spLocks noChangeArrowheads="1"/>
            </p:cNvSpPr>
            <p:nvPr/>
          </p:nvSpPr>
          <p:spPr bwMode="gray">
            <a:xfrm>
              <a:off x="1056" y="1104"/>
              <a:ext cx="3648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社会再生产</a:t>
              </a:r>
              <a:endParaRPr lang="en-US" altLang="zh-CN" sz="4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576" y="2764"/>
              <a:ext cx="936" cy="1253"/>
              <a:chOff x="768" y="2736"/>
              <a:chExt cx="936" cy="1253"/>
            </a:xfrm>
          </p:grpSpPr>
          <p:grpSp>
            <p:nvGrpSpPr>
              <p:cNvPr id="33818" name="Group 7"/>
              <p:cNvGrpSpPr>
                <a:grpSpLocks/>
              </p:cNvGrpSpPr>
              <p:nvPr/>
            </p:nvGrpSpPr>
            <p:grpSpPr bwMode="auto">
              <a:xfrm>
                <a:off x="768" y="2736"/>
                <a:ext cx="936" cy="954"/>
                <a:chOff x="624" y="1584"/>
                <a:chExt cx="1248" cy="1296"/>
              </a:xfrm>
            </p:grpSpPr>
            <p:grpSp>
              <p:nvGrpSpPr>
                <p:cNvPr id="33820" name="Group 8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80905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3823" name="Freeform 1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0907" name="Text Box 11"/>
                <p:cNvSpPr txBox="1">
                  <a:spLocks noChangeArrowheads="1"/>
                </p:cNvSpPr>
                <p:nvPr/>
              </p:nvSpPr>
              <p:spPr bwMode="gray">
                <a:xfrm>
                  <a:off x="949" y="2244"/>
                  <a:ext cx="589" cy="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生产</a:t>
                  </a:r>
                  <a:endPara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0908" name="Oval 12"/>
              <p:cNvSpPr>
                <a:spLocks noChangeArrowheads="1"/>
              </p:cNvSpPr>
              <p:nvPr/>
            </p:nvSpPr>
            <p:spPr bwMode="gray">
              <a:xfrm>
                <a:off x="864" y="3744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33799" name="Group 13"/>
            <p:cNvGrpSpPr>
              <a:grpSpLocks/>
            </p:cNvGrpSpPr>
            <p:nvPr/>
          </p:nvGrpSpPr>
          <p:grpSpPr bwMode="auto">
            <a:xfrm>
              <a:off x="4272" y="2736"/>
              <a:ext cx="960" cy="1302"/>
              <a:chOff x="3120" y="2784"/>
              <a:chExt cx="960" cy="1302"/>
            </a:xfrm>
          </p:grpSpPr>
          <p:grpSp>
            <p:nvGrpSpPr>
              <p:cNvPr id="33812" name="Group 14"/>
              <p:cNvGrpSpPr>
                <a:grpSpLocks/>
              </p:cNvGrpSpPr>
              <p:nvPr/>
            </p:nvGrpSpPr>
            <p:grpSpPr bwMode="auto">
              <a:xfrm>
                <a:off x="3120" y="2784"/>
                <a:ext cx="960" cy="965"/>
                <a:chOff x="2400" y="1488"/>
                <a:chExt cx="1152" cy="1152"/>
              </a:xfrm>
            </p:grpSpPr>
            <p:grpSp>
              <p:nvGrpSpPr>
                <p:cNvPr id="33814" name="Group 15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80912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3817" name="Freeform 17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0914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2697" y="2025"/>
                  <a:ext cx="530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消费</a:t>
                  </a:r>
                  <a:endPara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0915" name="Oval 19"/>
              <p:cNvSpPr>
                <a:spLocks noChangeArrowheads="1"/>
              </p:cNvSpPr>
              <p:nvPr/>
            </p:nvSpPr>
            <p:spPr bwMode="gray">
              <a:xfrm>
                <a:off x="3147" y="3779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33800" name="Group 20"/>
            <p:cNvGrpSpPr>
              <a:grpSpLocks/>
            </p:cNvGrpSpPr>
            <p:nvPr/>
          </p:nvGrpSpPr>
          <p:grpSpPr bwMode="auto">
            <a:xfrm>
              <a:off x="1776" y="2764"/>
              <a:ext cx="960" cy="1316"/>
              <a:chOff x="1968" y="2784"/>
              <a:chExt cx="960" cy="1316"/>
            </a:xfrm>
          </p:grpSpPr>
          <p:grpSp>
            <p:nvGrpSpPr>
              <p:cNvPr id="33807" name="Group 21"/>
              <p:cNvGrpSpPr>
                <a:grpSpLocks/>
              </p:cNvGrpSpPr>
              <p:nvPr/>
            </p:nvGrpSpPr>
            <p:grpSpPr bwMode="auto">
              <a:xfrm>
                <a:off x="1968" y="2784"/>
                <a:ext cx="960" cy="958"/>
                <a:chOff x="2016" y="1920"/>
                <a:chExt cx="1680" cy="1680"/>
              </a:xfrm>
            </p:grpSpPr>
            <p:sp>
              <p:nvSpPr>
                <p:cNvPr id="80918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80919" name="Freeform 23"/>
                <p:cNvSpPr>
                  <a:spLocks/>
                </p:cNvSpPr>
                <p:nvPr/>
              </p:nvSpPr>
              <p:spPr bwMode="gray">
                <a:xfrm>
                  <a:off x="2209" y="1948"/>
                  <a:ext cx="1295" cy="633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80920" name="Text Box 24"/>
              <p:cNvSpPr txBox="1">
                <a:spLocks noChangeArrowheads="1"/>
              </p:cNvSpPr>
              <p:nvPr/>
            </p:nvSpPr>
            <p:spPr bwMode="gray">
              <a:xfrm>
                <a:off x="2016" y="3244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分配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80921" name="Oval 25"/>
              <p:cNvSpPr>
                <a:spLocks noChangeArrowheads="1"/>
              </p:cNvSpPr>
              <p:nvPr/>
            </p:nvSpPr>
            <p:spPr bwMode="gray">
              <a:xfrm>
                <a:off x="1968" y="379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3072" y="2736"/>
              <a:ext cx="960" cy="1316"/>
              <a:chOff x="1968" y="2784"/>
              <a:chExt cx="960" cy="1316"/>
            </a:xfrm>
          </p:grpSpPr>
          <p:grpSp>
            <p:nvGrpSpPr>
              <p:cNvPr id="33802" name="Group 27"/>
              <p:cNvGrpSpPr>
                <a:grpSpLocks/>
              </p:cNvGrpSpPr>
              <p:nvPr/>
            </p:nvGrpSpPr>
            <p:grpSpPr bwMode="auto">
              <a:xfrm>
                <a:off x="1968" y="2784"/>
                <a:ext cx="960" cy="958"/>
                <a:chOff x="2016" y="1920"/>
                <a:chExt cx="1680" cy="1680"/>
              </a:xfrm>
            </p:grpSpPr>
            <p:sp>
              <p:nvSpPr>
                <p:cNvPr id="80924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80925" name="Freeform 29"/>
                <p:cNvSpPr>
                  <a:spLocks/>
                </p:cNvSpPr>
                <p:nvPr/>
              </p:nvSpPr>
              <p:spPr bwMode="gray">
                <a:xfrm>
                  <a:off x="2209" y="1948"/>
                  <a:ext cx="1295" cy="633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80926" name="Text Box 30"/>
              <p:cNvSpPr txBox="1">
                <a:spLocks noChangeArrowheads="1"/>
              </p:cNvSpPr>
              <p:nvPr/>
            </p:nvSpPr>
            <p:spPr bwMode="gray">
              <a:xfrm>
                <a:off x="2016" y="3244"/>
                <a:ext cx="8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交换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gray">
              <a:xfrm>
                <a:off x="1968" y="379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47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latin typeface="方正姚体" pitchFamily="2" charset="-122"/>
                <a:ea typeface="方正姚体" pitchFamily="2" charset="-122"/>
              </a:rPr>
              <a:t>一、分配与发展</a:t>
            </a:r>
            <a:endParaRPr lang="en-US" altLang="zh-CN" sz="4400" dirty="0" smtClean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18434" name="Group 19"/>
          <p:cNvGrpSpPr>
            <a:grpSpLocks/>
          </p:cNvGrpSpPr>
          <p:nvPr/>
        </p:nvGrpSpPr>
        <p:grpSpPr bwMode="auto">
          <a:xfrm>
            <a:off x="1143000" y="3171825"/>
            <a:ext cx="2286000" cy="2667000"/>
            <a:chOff x="720" y="1998"/>
            <a:chExt cx="1440" cy="1680"/>
          </a:xfrm>
        </p:grpSpPr>
        <p:sp>
          <p:nvSpPr>
            <p:cNvPr id="18451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18452" name="Text Box 5"/>
            <p:cNvSpPr txBox="1">
              <a:spLocks noChangeArrowheads="1"/>
            </p:cNvSpPr>
            <p:nvPr/>
          </p:nvSpPr>
          <p:spPr bwMode="auto">
            <a:xfrm>
              <a:off x="876" y="2105"/>
              <a:ext cx="12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 smtClean="0">
                  <a:solidFill>
                    <a:srgbClr val="000000"/>
                  </a:solidFill>
                </a:rPr>
                <a:t>   初次分配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 </a:t>
              </a:r>
            </a:p>
            <a:p>
              <a:pPr eaLnBrk="0" hangingPunct="0"/>
              <a:endParaRPr lang="en-US" altLang="zh-CN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42" name="Freeform 6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8436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7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18442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18444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5547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65548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65552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2129" y="1038"/>
              <a:ext cx="14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4000" b="1" dirty="0">
                  <a:solidFill>
                    <a:srgbClr val="000000"/>
                  </a:solidFill>
                </a:rPr>
                <a:t>社会分配</a:t>
              </a:r>
              <a:endParaRPr lang="en-US" altLang="zh-CN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5562600" y="3171825"/>
            <a:ext cx="2286000" cy="2667000"/>
            <a:chOff x="3504" y="1998"/>
            <a:chExt cx="1440" cy="1680"/>
          </a:xfrm>
        </p:grpSpPr>
        <p:sp>
          <p:nvSpPr>
            <p:cNvPr id="18440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3600" y="2124"/>
              <a:ext cx="1284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 smtClean="0">
                  <a:solidFill>
                    <a:srgbClr val="000000"/>
                  </a:solidFill>
                </a:rPr>
                <a:t>      再分配</a:t>
              </a:r>
              <a:endParaRPr lang="en-US" altLang="zh-CN" sz="2000" b="1" dirty="0" smtClean="0">
                <a:solidFill>
                  <a:srgbClr val="000000"/>
                </a:solidFill>
              </a:endParaRPr>
            </a:p>
            <a:p>
              <a:pPr eaLnBrk="0" hangingPunct="0"/>
              <a:r>
                <a:rPr lang="en-US" altLang="zh-CN" dirty="0" smtClean="0">
                  <a:solidFill>
                    <a:srgbClr val="000000"/>
                  </a:solidFill>
                </a:rPr>
                <a:t> 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544" name="Freeform 8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3980" y="4001907"/>
            <a:ext cx="1861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在整个国民收入中</a:t>
            </a:r>
            <a:r>
              <a:rPr lang="zh-CN" altLang="zh-CN" b="1" dirty="0" smtClean="0"/>
              <a:t>，政府</a:t>
            </a:r>
            <a:r>
              <a:rPr lang="zh-CN" altLang="zh-CN" b="1" dirty="0"/>
              <a:t>拿多少</a:t>
            </a:r>
            <a:r>
              <a:rPr lang="zh-CN" altLang="zh-CN" b="1" dirty="0" smtClean="0"/>
              <a:t>，企业</a:t>
            </a:r>
            <a:r>
              <a:rPr lang="zh-CN" altLang="en-US" b="1" dirty="0" smtClean="0"/>
              <a:t>拿多少</a:t>
            </a:r>
            <a:r>
              <a:rPr lang="zh-CN" altLang="zh-CN" b="1" dirty="0" smtClean="0"/>
              <a:t>，个人</a:t>
            </a:r>
            <a:r>
              <a:rPr lang="zh-CN" altLang="zh-CN" b="1" dirty="0"/>
              <a:t>或者是</a:t>
            </a:r>
            <a:r>
              <a:rPr lang="zh-CN" altLang="zh-CN" b="1" dirty="0" smtClean="0"/>
              <a:t>劳动者</a:t>
            </a:r>
            <a:r>
              <a:rPr lang="zh-CN" altLang="en-US" b="1" dirty="0" smtClean="0"/>
              <a:t>拿多少。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33622" y="4182159"/>
            <a:ext cx="1615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财政转移支付、</a:t>
            </a:r>
            <a:r>
              <a:rPr lang="zh-CN" altLang="zh-CN" b="1" dirty="0" smtClean="0"/>
              <a:t>收支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一、分配与发展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4211960" y="3645024"/>
            <a:ext cx="4464496" cy="2304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99992" y="398154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年中国的基尼系数为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0.474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2008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年基尼系数曾达到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0.491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，此后逐步回落。这说明我国加快收入分配改革、缩小收入差距的紧迫性。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4" y="1309558"/>
            <a:ext cx="3476042" cy="233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292080" y="177281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贫富差距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5" y="4509120"/>
            <a:ext cx="29674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5400" b="1" dirty="0">
                <a:ln w="12700">
                  <a:solidFill>
                    <a:srgbClr val="2937B7">
                      <a:satMod val="155000"/>
                    </a:srgbClr>
                  </a:solidFill>
                  <a:prstDash val="solid"/>
                </a:ln>
                <a:solidFill>
                  <a:srgbClr val="DDDDD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两极分化</a:t>
            </a:r>
            <a:endParaRPr lang="zh-CN" altLang="en-US" sz="5400" b="1" dirty="0">
              <a:ln w="12700">
                <a:solidFill>
                  <a:srgbClr val="2937B7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一、分配与发展</a:t>
            </a:r>
            <a:endParaRPr lang="en-US" altLang="zh-CN" sz="1600" dirty="0" smtClean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736" y="1268760"/>
            <a:ext cx="5370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整 体 情 况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666442880"/>
              </p:ext>
            </p:extLst>
          </p:nvPr>
        </p:nvGraphicFramePr>
        <p:xfrm>
          <a:off x="1832851" y="22844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一、分配与发展</a:t>
            </a:r>
            <a:endParaRPr lang="en-US" altLang="zh-CN" sz="1600" dirty="0" smtClean="0">
              <a:ea typeface="宋体" charset="-122"/>
            </a:endParaRP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1143000" y="2209800"/>
            <a:ext cx="7605464" cy="3061004"/>
            <a:chOff x="528" y="1248"/>
            <a:chExt cx="4636" cy="1615"/>
          </a:xfrm>
        </p:grpSpPr>
        <p:grpSp>
          <p:nvGrpSpPr>
            <p:cNvPr id="21507" name="Group 4"/>
            <p:cNvGrpSpPr>
              <a:grpSpLocks/>
            </p:cNvGrpSpPr>
            <p:nvPr/>
          </p:nvGrpSpPr>
          <p:grpSpPr bwMode="auto">
            <a:xfrm>
              <a:off x="1824" y="1248"/>
              <a:ext cx="2015" cy="1615"/>
              <a:chOff x="1872" y="1824"/>
              <a:chExt cx="2015" cy="1615"/>
            </a:xfrm>
          </p:grpSpPr>
          <p:sp>
            <p:nvSpPr>
              <p:cNvPr id="6861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6861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9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1525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6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618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1528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1530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8624" name="AutoShape 16"/>
            <p:cNvSpPr>
              <a:spLocks noChangeArrowheads="1"/>
            </p:cNvSpPr>
            <p:nvPr/>
          </p:nvSpPr>
          <p:spPr bwMode="gray">
            <a:xfrm>
              <a:off x="528" y="1543"/>
              <a:ext cx="1296" cy="95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68627" name="AutoShape 19"/>
            <p:cNvSpPr>
              <a:spLocks noChangeArrowheads="1"/>
            </p:cNvSpPr>
            <p:nvPr/>
          </p:nvSpPr>
          <p:spPr bwMode="gray">
            <a:xfrm>
              <a:off x="3839" y="1508"/>
              <a:ext cx="1325" cy="9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21514" name="Text Box 20"/>
            <p:cNvSpPr txBox="1">
              <a:spLocks noChangeArrowheads="1"/>
            </p:cNvSpPr>
            <p:nvPr/>
          </p:nvSpPr>
          <p:spPr bwMode="gray">
            <a:xfrm>
              <a:off x="2240" y="1920"/>
              <a:ext cx="120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solidFill>
                    <a:schemeClr val="bg1"/>
                  </a:solidFill>
                </a:rPr>
                <a:t>科学发展观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517" name="Text Box 23"/>
            <p:cNvSpPr txBox="1">
              <a:spLocks noChangeArrowheads="1"/>
            </p:cNvSpPr>
            <p:nvPr/>
          </p:nvSpPr>
          <p:spPr bwMode="gray">
            <a:xfrm>
              <a:off x="690" y="1886"/>
              <a:ext cx="97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提高</a:t>
              </a:r>
              <a:r>
                <a:rPr lang="zh-CN" altLang="en-US" sz="2400" b="1" dirty="0" smtClean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社会</a:t>
              </a:r>
              <a:endParaRPr lang="en-US" altLang="zh-CN" sz="2400" b="1" dirty="0" smtClean="0">
                <a:solidFill>
                  <a:srgbClr val="692AA2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en-US" sz="2400" b="1" dirty="0" smtClean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生产力</a:t>
              </a:r>
              <a:endParaRPr lang="en-US" altLang="zh-CN" sz="2400" b="1" dirty="0">
                <a:solidFill>
                  <a:srgbClr val="692AA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1519" name="Text Box 25"/>
            <p:cNvSpPr txBox="1">
              <a:spLocks noChangeArrowheads="1"/>
            </p:cNvSpPr>
            <p:nvPr/>
          </p:nvSpPr>
          <p:spPr bwMode="gray">
            <a:xfrm>
              <a:off x="3933" y="1908"/>
              <a:ext cx="1214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000" b="1" dirty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增加社会</a:t>
              </a:r>
              <a:r>
                <a:rPr lang="zh-CN" altLang="en-US" sz="2000" b="1" dirty="0" smtClean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财富的</a:t>
              </a:r>
              <a:endParaRPr lang="en-US" altLang="zh-CN" sz="2000" b="1" dirty="0" smtClean="0">
                <a:solidFill>
                  <a:srgbClr val="692AA2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 eaLnBrk="0" hangingPunct="0"/>
              <a:r>
                <a:rPr lang="zh-CN" altLang="en-US" sz="2000" b="1" dirty="0" smtClean="0">
                  <a:solidFill>
                    <a:srgbClr val="692AA2"/>
                  </a:solidFill>
                  <a:latin typeface="黑体" pitchFamily="49" charset="-122"/>
                  <a:ea typeface="黑体" pitchFamily="49" charset="-122"/>
                </a:rPr>
                <a:t>占有和积累</a:t>
              </a:r>
              <a:endParaRPr lang="en-US" altLang="zh-CN" sz="2000" b="1" dirty="0">
                <a:solidFill>
                  <a:srgbClr val="692AA2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1697800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5400" b="1" cap="all" dirty="0" smtClean="0">
                <a:ln w="9000" cmpd="sng">
                  <a:solidFill>
                    <a:srgbClr val="00005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56">
                        <a:shade val="20000"/>
                        <a:satMod val="245000"/>
                      </a:srgbClr>
                    </a:gs>
                    <a:gs pos="43000">
                      <a:srgbClr val="000056">
                        <a:satMod val="255000"/>
                      </a:srgbClr>
                    </a:gs>
                    <a:gs pos="48000">
                      <a:srgbClr val="000056">
                        <a:shade val="85000"/>
                        <a:satMod val="255000"/>
                      </a:srgbClr>
                    </a:gs>
                    <a:gs pos="100000">
                      <a:srgbClr val="00005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二、改 革 </a:t>
            </a:r>
            <a:r>
              <a:rPr lang="zh-CN" altLang="en-US" sz="5400" b="1" cap="all" dirty="0">
                <a:ln w="9000" cmpd="sng">
                  <a:solidFill>
                    <a:srgbClr val="00005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56">
                        <a:shade val="20000"/>
                        <a:satMod val="245000"/>
                      </a:srgbClr>
                    </a:gs>
                    <a:gs pos="43000">
                      <a:srgbClr val="000056">
                        <a:satMod val="255000"/>
                      </a:srgbClr>
                    </a:gs>
                    <a:gs pos="48000">
                      <a:srgbClr val="000056">
                        <a:shade val="85000"/>
                        <a:satMod val="255000"/>
                      </a:srgbClr>
                    </a:gs>
                    <a:gs pos="100000">
                      <a:srgbClr val="00005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与 发 展</a:t>
            </a:r>
            <a:endParaRPr lang="zh-CN" altLang="en-US" sz="5400" b="1" cap="all" dirty="0">
              <a:ln w="9000" cmpd="sng">
                <a:solidFill>
                  <a:srgbClr val="000056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56">
                      <a:shade val="20000"/>
                      <a:satMod val="245000"/>
                    </a:srgbClr>
                  </a:gs>
                  <a:gs pos="43000">
                    <a:srgbClr val="000056">
                      <a:satMod val="255000"/>
                    </a:srgbClr>
                  </a:gs>
                  <a:gs pos="48000">
                    <a:srgbClr val="000056">
                      <a:shade val="85000"/>
                      <a:satMod val="255000"/>
                    </a:srgbClr>
                  </a:gs>
                  <a:gs pos="100000">
                    <a:srgbClr val="000056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0178" name="Picture 2" descr="C:\Users\dell\AppData\Local\Microsoft\Windows\Temporary Internet Files\Content.IE5\7UOI4HWZ\MC900437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996952"/>
            <a:ext cx="57315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46755"/>
      </p:ext>
    </p:extLst>
  </p:cSld>
  <p:clrMapOvr>
    <a:masterClrMapping/>
  </p:clrMapOvr>
</p:sld>
</file>

<file path=ppt/theme/theme1.xml><?xml version="1.0" encoding="utf-8"?>
<a:theme xmlns:a="http://schemas.openxmlformats.org/drawingml/2006/main" name="061TGp_a telescope_blue_v3">
  <a:themeElements>
    <a:clrScheme name="Default Design 2">
      <a:dk1>
        <a:srgbClr val="000066"/>
      </a:dk1>
      <a:lt1>
        <a:srgbClr val="FFFFFF"/>
      </a:lt1>
      <a:dk2>
        <a:srgbClr val="2937B7"/>
      </a:dk2>
      <a:lt2>
        <a:srgbClr val="DDDDDD"/>
      </a:lt2>
      <a:accent1>
        <a:srgbClr val="96DAF2"/>
      </a:accent1>
      <a:accent2>
        <a:srgbClr val="50A8E4"/>
      </a:accent2>
      <a:accent3>
        <a:srgbClr val="FFFFFF"/>
      </a:accent3>
      <a:accent4>
        <a:srgbClr val="000056"/>
      </a:accent4>
      <a:accent5>
        <a:srgbClr val="C9EAF7"/>
      </a:accent5>
      <a:accent6>
        <a:srgbClr val="4898CF"/>
      </a:accent6>
      <a:hlink>
        <a:srgbClr val="506DCA"/>
      </a:hlink>
      <a:folHlink>
        <a:srgbClr val="009999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660033"/>
        </a:dk1>
        <a:lt1>
          <a:srgbClr val="FFFFFF"/>
        </a:lt1>
        <a:dk2>
          <a:srgbClr val="669900"/>
        </a:dk2>
        <a:lt2>
          <a:srgbClr val="DDDDDD"/>
        </a:lt2>
        <a:accent1>
          <a:srgbClr val="B1C137"/>
        </a:accent1>
        <a:accent2>
          <a:srgbClr val="D77F2F"/>
        </a:accent2>
        <a:accent3>
          <a:srgbClr val="FFFFFF"/>
        </a:accent3>
        <a:accent4>
          <a:srgbClr val="56002A"/>
        </a:accent4>
        <a:accent5>
          <a:srgbClr val="D5DDAE"/>
        </a:accent5>
        <a:accent6>
          <a:srgbClr val="C3722A"/>
        </a:accent6>
        <a:hlink>
          <a:srgbClr val="AA3232"/>
        </a:hlink>
        <a:folHlink>
          <a:srgbClr val="3272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2937B7"/>
        </a:dk2>
        <a:lt2>
          <a:srgbClr val="DDDDDD"/>
        </a:lt2>
        <a:accent1>
          <a:srgbClr val="96DAF2"/>
        </a:accent1>
        <a:accent2>
          <a:srgbClr val="50A8E4"/>
        </a:accent2>
        <a:accent3>
          <a:srgbClr val="FFFFFF"/>
        </a:accent3>
        <a:accent4>
          <a:srgbClr val="000056"/>
        </a:accent4>
        <a:accent5>
          <a:srgbClr val="C9EAF7"/>
        </a:accent5>
        <a:accent6>
          <a:srgbClr val="4898CF"/>
        </a:accent6>
        <a:hlink>
          <a:srgbClr val="506DCA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1D98C3"/>
        </a:dk2>
        <a:lt2>
          <a:srgbClr val="DDDDDD"/>
        </a:lt2>
        <a:accent1>
          <a:srgbClr val="96B0F2"/>
        </a:accent1>
        <a:accent2>
          <a:srgbClr val="5375E1"/>
        </a:accent2>
        <a:accent3>
          <a:srgbClr val="FFFFFF"/>
        </a:accent3>
        <a:accent4>
          <a:srgbClr val="000056"/>
        </a:accent4>
        <a:accent5>
          <a:srgbClr val="C9D4F7"/>
        </a:accent5>
        <a:accent6>
          <a:srgbClr val="4A69CC"/>
        </a:accent6>
        <a:hlink>
          <a:srgbClr val="956B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061TGp_a telescope_blue_v3</Template>
  <TotalTime>88</TotalTime>
  <Words>274</Words>
  <Application>Microsoft Office PowerPoint</Application>
  <PresentationFormat>全屏显示(4:3)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061TGp_a telescope_blue_v3</vt:lpstr>
      <vt:lpstr>Image</vt:lpstr>
      <vt:lpstr>收入分配改革与文化发展的 认识误区 </vt:lpstr>
      <vt:lpstr>目   录</vt:lpstr>
      <vt:lpstr>PowerPoint 演示文稿</vt:lpstr>
      <vt:lpstr>一、分配与发展</vt:lpstr>
      <vt:lpstr>一、分配与发展</vt:lpstr>
      <vt:lpstr>一、分配与发展</vt:lpstr>
      <vt:lpstr>一、分配与发展</vt:lpstr>
      <vt:lpstr>一、分配与发展</vt:lpstr>
      <vt:lpstr>PowerPoint 演示文稿</vt:lpstr>
      <vt:lpstr>二、改革与发展</vt:lpstr>
      <vt:lpstr>二、改革与发展</vt:lpstr>
      <vt:lpstr>二、改革与发展</vt:lpstr>
      <vt:lpstr>二、改革与发展</vt:lpstr>
      <vt:lpstr>PowerPoint 演示文稿</vt:lpstr>
      <vt:lpstr>三、文化与发展</vt:lpstr>
      <vt:lpstr>三、文化与发展</vt:lpstr>
      <vt:lpstr>三、文化与发展</vt:lpstr>
      <vt:lpstr>三、文化与发展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微软中国</dc:creator>
  <cp:lastModifiedBy>dell</cp:lastModifiedBy>
  <cp:revision>51</cp:revision>
  <dcterms:created xsi:type="dcterms:W3CDTF">2013-06-17T00:55:22Z</dcterms:created>
  <dcterms:modified xsi:type="dcterms:W3CDTF">2013-06-18T06:47:44Z</dcterms:modified>
</cp:coreProperties>
</file>