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  <p:sldMasterId id="2147483810" r:id="rId2"/>
  </p:sldMasterIdLst>
  <p:notesMasterIdLst>
    <p:notesMasterId r:id="rId4"/>
  </p:notesMasterIdLst>
  <p:sldIdLst>
    <p:sldId id="367" r:id="rId3"/>
  </p:sldIdLst>
  <p:sldSz cx="12192000" cy="6858000"/>
  <p:notesSz cx="6858000" cy="9144000"/>
  <p:defaultTextStyle>
    <a:defPPr>
      <a:defRPr lang="zh-CN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7635"/>
    <a:srgbClr val="FFC000"/>
    <a:srgbClr val="0079A4"/>
    <a:srgbClr val="3B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4" autoAdjust="0"/>
    <p:restoredTop sz="95317" autoAdjust="0"/>
  </p:normalViewPr>
  <p:slideViewPr>
    <p:cSldViewPr>
      <p:cViewPr varScale="1">
        <p:scale>
          <a:sx n="84" d="100"/>
          <a:sy n="84" d="100"/>
        </p:scale>
        <p:origin x="582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53C6B-08F3-4158-886C-31E8F83A74BF}" type="datetimeFigureOut">
              <a:rPr lang="zh-CN" altLang="en-US" smtClean="0"/>
              <a:t>2018/8/21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E4D7A-47DC-4552-BA16-73C413883F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3801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AFBD33-0E80-4B03-BDEC-5ABB56D8691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4514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" y="0"/>
            <a:ext cx="12185501" cy="6858000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480054" y="260648"/>
            <a:ext cx="480053" cy="480053"/>
          </a:xfrm>
          <a:prstGeom prst="rect">
            <a:avLst/>
          </a:prstGeom>
          <a:solidFill>
            <a:srgbClr val="C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8" name="矩形 7"/>
          <p:cNvSpPr/>
          <p:nvPr userDrawn="1"/>
        </p:nvSpPr>
        <p:spPr>
          <a:xfrm>
            <a:off x="713587" y="456691"/>
            <a:ext cx="387019" cy="387019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1196616" y="811379"/>
            <a:ext cx="10948056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标题 1"/>
          <p:cNvSpPr txBox="1">
            <a:spLocks/>
          </p:cNvSpPr>
          <p:nvPr userDrawn="1"/>
        </p:nvSpPr>
        <p:spPr>
          <a:xfrm>
            <a:off x="1487488" y="126537"/>
            <a:ext cx="10972800" cy="7540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</a:lstStyle>
          <a:p>
            <a:r>
              <a:rPr lang="zh-CN" altLang="en-US" sz="3733" b="1" dirty="0" smtClean="0">
                <a:solidFill>
                  <a:srgbClr val="FF0000"/>
                </a:solidFill>
              </a:rPr>
              <a:t>点击此处添加标题</a:t>
            </a:r>
            <a:endParaRPr lang="zh-CN" altLang="en-US" sz="3733" b="1" dirty="0">
              <a:solidFill>
                <a:srgbClr val="FF0000"/>
              </a:solidFill>
            </a:endParaRPr>
          </a:p>
        </p:txBody>
      </p:sp>
      <p:sp>
        <p:nvSpPr>
          <p:cNvPr id="2" name="矩形 1"/>
          <p:cNvSpPr/>
          <p:nvPr userDrawn="1"/>
        </p:nvSpPr>
        <p:spPr>
          <a:xfrm>
            <a:off x="239350" y="936743"/>
            <a:ext cx="11713301" cy="57758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</p:spTree>
    <p:extLst>
      <p:ext uri="{BB962C8B-B14F-4D97-AF65-F5344CB8AC3E}">
        <p14:creationId xmlns:p14="http://schemas.microsoft.com/office/powerpoint/2010/main" val="257237172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>
              <a:defRPr/>
            </a:pPr>
            <a:fld id="{6C487890-EE04-470E-91DD-6967F9E250F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2018/8/21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BCCEB5D7-D79D-4012-A5C9-1C6092E718D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59145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>
              <a:defRPr/>
            </a:pPr>
            <a:fld id="{6C487890-EE04-470E-91DD-6967F9E250F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2018/8/21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BCCEB5D7-D79D-4012-A5C9-1C6092E718D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872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>
              <a:defRPr/>
            </a:pPr>
            <a:fld id="{6C487890-EE04-470E-91DD-6967F9E250F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2018/8/21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BCCEB5D7-D79D-4012-A5C9-1C6092E718D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6106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>
              <a:defRPr/>
            </a:pPr>
            <a:fld id="{6C487890-EE04-470E-91DD-6967F9E250F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2018/8/21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BCCEB5D7-D79D-4012-A5C9-1C6092E718D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58995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>
              <a:defRPr/>
            </a:pPr>
            <a:fld id="{6C487890-EE04-470E-91DD-6967F9E250F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2018/8/21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BCCEB5D7-D79D-4012-A5C9-1C6092E718D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4470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>
              <a:defRPr/>
            </a:pPr>
            <a:fld id="{6C487890-EE04-470E-91DD-6967F9E250F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2018/8/21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BCCEB5D7-D79D-4012-A5C9-1C6092E718D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91774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>
              <a:defRPr/>
            </a:pPr>
            <a:fld id="{6C487890-EE04-470E-91DD-6967F9E250F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2018/8/21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BCCEB5D7-D79D-4012-A5C9-1C6092E718D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75656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>
              <a:defRPr/>
            </a:pPr>
            <a:fld id="{6C487890-EE04-470E-91DD-6967F9E250F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2018/8/21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BCCEB5D7-D79D-4012-A5C9-1C6092E718D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65388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>
              <a:defRPr/>
            </a:pPr>
            <a:fld id="{6C487890-EE04-470E-91DD-6967F9E250F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2018/8/21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BCCEB5D7-D79D-4012-A5C9-1C6092E718D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700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3870267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DA5B-BE53-4F24-8A3E-C4BC6D5A7C7D}" type="datetimeFigureOut">
              <a:rPr lang="zh-CN" altLang="en-US" smtClean="0"/>
              <a:t>2018/8/21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1048-AD53-4C2E-8E4D-851687AC54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0874255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265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7031"/>
            <a:ext cx="10363200" cy="1499236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DA5B-BE53-4F24-8A3E-C4BC6D5A7C7D}" type="datetimeFigureOut">
              <a:rPr lang="zh-CN" altLang="en-US" smtClean="0"/>
              <a:t>2018/8/21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1048-AD53-4C2E-8E4D-851687AC54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0620389"/>
      </p:ext>
    </p:extLst>
  </p:cSld>
  <p:clrMapOvr>
    <a:masterClrMapping/>
  </p:clrMapOvr>
  <p:transition spd="slow" advClick="0" advTm="0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6280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6280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DA5B-BE53-4F24-8A3E-C4BC6D5A7C7D}" type="datetimeFigureOut">
              <a:rPr lang="zh-CN" altLang="en-US" smtClean="0"/>
              <a:t>2018/8/21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1048-AD53-4C2E-8E4D-851687AC54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9487946"/>
      </p:ext>
    </p:extLst>
  </p:cSld>
  <p:clrMapOvr>
    <a:masterClrMapping/>
  </p:clrMapOvr>
  <p:transition spd="slow" advClick="0" advTm="0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431"/>
            <a:ext cx="5386917" cy="640080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5511"/>
            <a:ext cx="5386917" cy="3950971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431"/>
            <a:ext cx="5389033" cy="640080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5511"/>
            <a:ext cx="5389033" cy="3950971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DA5B-BE53-4F24-8A3E-C4BC6D5A7C7D}" type="datetimeFigureOut">
              <a:rPr lang="zh-CN" altLang="en-US" smtClean="0"/>
              <a:t>2018/8/21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1048-AD53-4C2E-8E4D-851687AC54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0033588"/>
      </p:ext>
    </p:extLst>
  </p:cSld>
  <p:clrMapOvr>
    <a:masterClrMapping/>
  </p:clrMapOvr>
  <p:transition spd="slow" advClick="0" advTm="0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DA5B-BE53-4F24-8A3E-C4BC6D5A7C7D}" type="datetimeFigureOut">
              <a:rPr lang="zh-CN" altLang="en-US" smtClean="0"/>
              <a:t>2018/8/21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1048-AD53-4C2E-8E4D-851687AC54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567015"/>
      </p:ext>
    </p:extLst>
  </p:cSld>
  <p:clrMapOvr>
    <a:masterClrMapping/>
  </p:clrMapOvr>
  <p:transition spd="slow" advClick="0" advTm="0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DA5B-BE53-4F24-8A3E-C4BC6D5A7C7D}" type="datetimeFigureOut">
              <a:rPr lang="zh-CN" altLang="en-US" smtClean="0"/>
              <a:t>2018/8/21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1048-AD53-4C2E-8E4D-851687AC54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188165"/>
      </p:ext>
    </p:extLst>
  </p:cSld>
  <p:clrMapOvr>
    <a:masterClrMapping/>
  </p:clrMapOvr>
  <p:transition spd="slow" advClick="0" advTm="0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>
              <a:defRPr/>
            </a:pPr>
            <a:fld id="{6C487890-EE04-470E-91DD-6967F9E250F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2018/8/21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BCCEB5D7-D79D-4012-A5C9-1C6092E718D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09732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77">
              <a:defRPr/>
            </a:pPr>
            <a:fld id="{6C487890-EE04-470E-91DD-6967F9E250F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2018/8/21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77"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BCCEB5D7-D79D-4012-A5C9-1C6092E718D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578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986"/>
            <a:ext cx="2844800" cy="363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ADA5B-BE53-4F24-8A3E-C4BC6D5A7C7D}" type="datetimeFigureOut">
              <a:rPr lang="zh-CN" altLang="en-US" smtClean="0"/>
              <a:t>2018/8/21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986"/>
            <a:ext cx="3860800" cy="363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986"/>
            <a:ext cx="2844800" cy="363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81048-AD53-4C2E-8E4D-851687AC54B0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0" y="-73917"/>
            <a:ext cx="1989921" cy="696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937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</p:sldLayoutIdLst>
  <p:transition spd="slow" advClick="0" advTm="0">
    <p:cover/>
  </p:transition>
  <p:timing>
    <p:tnLst>
      <p:par>
        <p:cTn id="1" dur="indefinite" restart="never" nodeType="tmRoot"/>
      </p:par>
    </p:tnLst>
  </p:timing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ADA5B-BE53-4F24-8A3E-C4BC6D5A7C7D}" type="datetimeFigureOut">
              <a:rPr lang="zh-CN" altLang="en-US" smtClean="0"/>
              <a:t>2018/8/21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81048-AD53-4C2E-8E4D-851687AC54B0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614" y="-67714"/>
            <a:ext cx="2133937" cy="74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074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3" r:id="rId12"/>
  </p:sldLayoutIdLst>
  <p:transition spd="slow">
    <p:cover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文本框 32"/>
          <p:cNvSpPr txBox="1"/>
          <p:nvPr/>
        </p:nvSpPr>
        <p:spPr>
          <a:xfrm>
            <a:off x="0" y="228233"/>
            <a:ext cx="3057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77">
              <a:defRPr/>
            </a:pPr>
            <a:r>
              <a:rPr lang="zh-CN" altLang="en-US" sz="32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zh-CN" altLang="en-US" sz="3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一）总体目标</a:t>
            </a:r>
          </a:p>
        </p:txBody>
      </p:sp>
      <p:cxnSp>
        <p:nvCxnSpPr>
          <p:cNvPr id="13" name="Straight Connector 96"/>
          <p:cNvCxnSpPr/>
          <p:nvPr/>
        </p:nvCxnSpPr>
        <p:spPr>
          <a:xfrm rot="5400000" flipH="1" flipV="1">
            <a:off x="4285117" y="3339723"/>
            <a:ext cx="0" cy="663837"/>
          </a:xfrm>
          <a:prstGeom prst="straightConnector1">
            <a:avLst/>
          </a:prstGeom>
          <a:ln w="38100">
            <a:solidFill>
              <a:srgbClr val="CB0B0B"/>
            </a:solidFill>
            <a:prstDash val="solid"/>
            <a:tailEnd type="oval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组合 19"/>
          <p:cNvGrpSpPr/>
          <p:nvPr/>
        </p:nvGrpSpPr>
        <p:grpSpPr>
          <a:xfrm>
            <a:off x="4833060" y="2887500"/>
            <a:ext cx="1725278" cy="1645364"/>
            <a:chOff x="5508833" y="8344935"/>
            <a:chExt cx="3513978" cy="3282347"/>
          </a:xfrm>
        </p:grpSpPr>
        <p:sp>
          <p:nvSpPr>
            <p:cNvPr id="21" name="泪滴形 20"/>
            <p:cNvSpPr/>
            <p:nvPr/>
          </p:nvSpPr>
          <p:spPr>
            <a:xfrm>
              <a:off x="5508833" y="8344935"/>
              <a:ext cx="3282348" cy="3282347"/>
            </a:xfrm>
            <a:prstGeom prst="teardrop">
              <a:avLst/>
            </a:prstGeom>
            <a:solidFill>
              <a:srgbClr val="CB0B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endParaRPr lang="zh-CN" altLang="en-US" sz="1169">
                <a:solidFill>
                  <a:prstClr val="white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2" name="TextBox 12"/>
            <p:cNvSpPr txBox="1"/>
            <p:nvPr/>
          </p:nvSpPr>
          <p:spPr>
            <a:xfrm>
              <a:off x="5947586" y="9431720"/>
              <a:ext cx="3075225" cy="9550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77">
                <a:defRPr/>
              </a:pPr>
              <a:r>
                <a:rPr lang="en-US" altLang="zh-CN" sz="2511" dirty="0" smtClean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2020</a:t>
              </a:r>
              <a:r>
                <a:rPr lang="zh-CN" altLang="en-US" sz="2511" dirty="0" smtClean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endParaRPr lang="zh-CN" altLang="en-US" sz="251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584588" y="3136138"/>
            <a:ext cx="33123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2000" dirty="0" smtClean="0">
                <a:solidFill>
                  <a:srgbClr val="00000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</a:rPr>
              <a:t>《</a:t>
            </a:r>
            <a:r>
              <a:rPr lang="zh-CN" altLang="en-US" sz="2000" dirty="0" smtClean="0">
                <a:solidFill>
                  <a:srgbClr val="00000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</a:rPr>
              <a:t>中共中央 国务院关于全面加强生态环境保护 坚决打好污染防治攻坚战的意见</a:t>
            </a:r>
            <a:r>
              <a:rPr lang="en-US" altLang="zh-CN" sz="2000" dirty="0" smtClean="0">
                <a:solidFill>
                  <a:srgbClr val="00000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</a:rPr>
              <a:t>》</a:t>
            </a:r>
            <a:endParaRPr lang="zh-CN" altLang="en-US" sz="2000" i="0" dirty="0">
              <a:solidFill>
                <a:srgbClr val="000000"/>
              </a:solidFill>
              <a:effectLst/>
              <a:latin typeface="方正清刻本悦宋简体" panose="02000000000000000000" pitchFamily="2" charset="-122"/>
              <a:ea typeface="方正清刻本悦宋简体" panose="02000000000000000000" pitchFamily="2" charset="-122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6672064" y="2636912"/>
            <a:ext cx="5056326" cy="188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en-US" sz="2000" kern="10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宋体" panose="02010600030101010101" pitchFamily="2" charset="-122"/>
              </a:rPr>
              <a:t>到</a:t>
            </a:r>
            <a:r>
              <a:rPr lang="en-US" altLang="zh-CN" sz="2000" kern="10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宋体" panose="02010600030101010101" pitchFamily="2" charset="-122"/>
              </a:rPr>
              <a:t>2020</a:t>
            </a:r>
            <a:r>
              <a:rPr lang="zh-CN" altLang="en-US" sz="2000" kern="10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宋体" panose="02010600030101010101" pitchFamily="2" charset="-122"/>
              </a:rPr>
              <a:t>年，生态环境质量总体改善，主要污染物排放总量大幅减少，环境风险得到有效管控，生态环境保护水平同全面建成小康社会目标相适应。</a:t>
            </a:r>
            <a:endParaRPr lang="zh-CN" altLang="zh-CN" sz="1400" kern="10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446227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 主题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767</TotalTime>
  <Words>43</Words>
  <Application>Microsoft Office PowerPoint</Application>
  <PresentationFormat>宽屏</PresentationFormat>
  <Paragraphs>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等线</vt:lpstr>
      <vt:lpstr>方正清刻本悦宋简体</vt:lpstr>
      <vt:lpstr>宋体</vt:lpstr>
      <vt:lpstr>微软雅黑</vt:lpstr>
      <vt:lpstr>Arial</vt:lpstr>
      <vt:lpstr>Calibri</vt:lpstr>
      <vt:lpstr>Calibri Light</vt:lpstr>
      <vt:lpstr>Courier New</vt:lpstr>
      <vt:lpstr>自定义设计方案</vt:lpstr>
      <vt:lpstr>Office 主题​​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admin</cp:lastModifiedBy>
  <cp:revision>14</cp:revision>
  <dcterms:created xsi:type="dcterms:W3CDTF">2015-03-15T15:55:02Z</dcterms:created>
  <dcterms:modified xsi:type="dcterms:W3CDTF">2018-08-21T07:24:30Z</dcterms:modified>
</cp:coreProperties>
</file>