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6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D8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44" y="60"/>
      </p:cViewPr>
      <p:guideLst>
        <p:guide orient="horz" pos="2137"/>
        <p:guide pos="3840"/>
        <p:guide pos="62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1766-3CDD-4CBE-B7CF-4EA34657D2AD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57D61-5C6F-4EA0-AB1F-FB1AFD1B0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91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7D61-5C6F-4EA0-AB1F-FB1AFD1B0F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3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9260" r="62604" b="6110"/>
          <a:stretch>
            <a:fillRect/>
          </a:stretch>
        </p:blipFill>
        <p:spPr>
          <a:xfrm>
            <a:off x="101600" y="2692400"/>
            <a:ext cx="4457700" cy="374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2" t="30926"/>
          <a:stretch>
            <a:fillRect/>
          </a:stretch>
        </p:blipFill>
        <p:spPr>
          <a:xfrm>
            <a:off x="7353300" y="2120900"/>
            <a:ext cx="4838700" cy="4737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22222" r="83021" b="-370"/>
          <a:stretch>
            <a:fillRect/>
          </a:stretch>
        </p:blipFill>
        <p:spPr>
          <a:xfrm>
            <a:off x="-25400" y="1524000"/>
            <a:ext cx="2095500" cy="5359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123825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185" r="66979" b="72037"/>
          <a:stretch>
            <a:fillRect/>
          </a:stretch>
        </p:blipFill>
        <p:spPr>
          <a:xfrm>
            <a:off x="1263650" y="12700"/>
            <a:ext cx="2476500" cy="1905000"/>
          </a:xfrm>
          <a:prstGeom prst="rect">
            <a:avLst/>
          </a:prstGeom>
        </p:spPr>
      </p:pic>
      <p:pic>
        <p:nvPicPr>
          <p:cNvPr id="13" name="图片 6" descr="宣讲家LOGO 02.jpg">
            <a:extLst>
              <a:ext uri="{FF2B5EF4-FFF2-40B4-BE49-F238E27FC236}">
                <a16:creationId xmlns:a16="http://schemas.microsoft.com/office/drawing/2014/main" xmlns="" id="{33559332-7160-4385-8F01-E1838F2B63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9260" r="62604" b="6110"/>
          <a:stretch>
            <a:fillRect/>
          </a:stretch>
        </p:blipFill>
        <p:spPr>
          <a:xfrm flipH="1">
            <a:off x="8333013" y="3111500"/>
            <a:ext cx="4192815" cy="374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2" t="30926"/>
          <a:stretch>
            <a:fillRect/>
          </a:stretch>
        </p:blipFill>
        <p:spPr>
          <a:xfrm>
            <a:off x="9283700" y="3795336"/>
            <a:ext cx="3009900" cy="2946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22222" r="83021" b="-370"/>
          <a:stretch>
            <a:fillRect/>
          </a:stretch>
        </p:blipFill>
        <p:spPr>
          <a:xfrm>
            <a:off x="0" y="1683656"/>
            <a:ext cx="2095500" cy="5359400"/>
          </a:xfrm>
          <a:prstGeom prst="rect">
            <a:avLst/>
          </a:prstGeom>
        </p:spPr>
      </p:pic>
      <p:pic>
        <p:nvPicPr>
          <p:cNvPr id="11" name="图片 10" hidden="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185" r="66979" b="72037"/>
          <a:stretch>
            <a:fillRect/>
          </a:stretch>
        </p:blipFill>
        <p:spPr>
          <a:xfrm>
            <a:off x="1263650" y="12700"/>
            <a:ext cx="2476500" cy="1905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5"/>
          <a:stretch>
            <a:fillRect/>
          </a:stretch>
        </p:blipFill>
        <p:spPr>
          <a:xfrm>
            <a:off x="-152400" y="5268686"/>
            <a:ext cx="12344400" cy="1589314"/>
          </a:xfrm>
          <a:prstGeom prst="rect">
            <a:avLst/>
          </a:prstGeom>
        </p:spPr>
      </p:pic>
      <p:pic>
        <p:nvPicPr>
          <p:cNvPr id="7" name="图片 6" descr="宣讲家LOGO 02.jpg">
            <a:extLst>
              <a:ext uri="{FF2B5EF4-FFF2-40B4-BE49-F238E27FC236}">
                <a16:creationId xmlns:a16="http://schemas.microsoft.com/office/drawing/2014/main" xmlns="" id="{2E9D3351-7D85-4E9A-8F98-66B004DB40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EAB0FC20-CB12-44E4-BF3A-1886DC01868E}"/>
              </a:ext>
            </a:extLst>
          </p:cNvPr>
          <p:cNvSpPr/>
          <p:nvPr/>
        </p:nvSpPr>
        <p:spPr>
          <a:xfrm>
            <a:off x="4639738" y="956455"/>
            <a:ext cx="864096" cy="864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gradFill>
                <a:gsLst>
                  <a:gs pos="47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D274AE03-2611-4419-8FF7-091A8FC700FF}"/>
              </a:ext>
            </a:extLst>
          </p:cNvPr>
          <p:cNvSpPr/>
          <p:nvPr/>
        </p:nvSpPr>
        <p:spPr>
          <a:xfrm>
            <a:off x="6690320" y="956460"/>
            <a:ext cx="864096" cy="864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gradFill>
                <a:gsLst>
                  <a:gs pos="47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020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9260" r="62604" b="6110"/>
          <a:stretch>
            <a:fillRect/>
          </a:stretch>
        </p:blipFill>
        <p:spPr>
          <a:xfrm flipH="1">
            <a:off x="8333013" y="3111500"/>
            <a:ext cx="4192815" cy="374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2" t="30926"/>
          <a:stretch>
            <a:fillRect/>
          </a:stretch>
        </p:blipFill>
        <p:spPr>
          <a:xfrm>
            <a:off x="9283700" y="3795336"/>
            <a:ext cx="3009900" cy="2946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22222" r="83021" b="-370"/>
          <a:stretch>
            <a:fillRect/>
          </a:stretch>
        </p:blipFill>
        <p:spPr>
          <a:xfrm>
            <a:off x="0" y="1683656"/>
            <a:ext cx="2095500" cy="5359400"/>
          </a:xfrm>
          <a:prstGeom prst="rect">
            <a:avLst/>
          </a:prstGeom>
        </p:spPr>
      </p:pic>
      <p:pic>
        <p:nvPicPr>
          <p:cNvPr id="11" name="图片 10" hidden="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185" r="66979" b="72037"/>
          <a:stretch>
            <a:fillRect/>
          </a:stretch>
        </p:blipFill>
        <p:spPr>
          <a:xfrm>
            <a:off x="1263650" y="12700"/>
            <a:ext cx="2476500" cy="1905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5"/>
          <a:stretch>
            <a:fillRect/>
          </a:stretch>
        </p:blipFill>
        <p:spPr>
          <a:xfrm>
            <a:off x="-171450" y="5268686"/>
            <a:ext cx="12363450" cy="1589314"/>
          </a:xfrm>
          <a:prstGeom prst="rect">
            <a:avLst/>
          </a:prstGeom>
        </p:spPr>
      </p:pic>
      <p:pic>
        <p:nvPicPr>
          <p:cNvPr id="7" name="图片 6" descr="宣讲家LOGO 02.jpg">
            <a:extLst>
              <a:ext uri="{FF2B5EF4-FFF2-40B4-BE49-F238E27FC236}">
                <a16:creationId xmlns:a16="http://schemas.microsoft.com/office/drawing/2014/main" xmlns="" id="{2E9D3351-7D85-4E9A-8F98-66B004DB40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1411C3D-B7B4-417D-97D2-45CF1CBB5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13" y="2051895"/>
            <a:ext cx="1757050" cy="1237573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BA364BC-BDD8-47A3-BFAD-82318DCAFEDF}"/>
              </a:ext>
            </a:extLst>
          </p:cNvPr>
          <p:cNvCxnSpPr/>
          <p:nvPr userDrawn="1"/>
        </p:nvCxnSpPr>
        <p:spPr>
          <a:xfrm>
            <a:off x="5295883" y="3352232"/>
            <a:ext cx="3362647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比较"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1" y="11088"/>
            <a:ext cx="12192000" cy="880184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矩形 9"/>
          <p:cNvSpPr/>
          <p:nvPr userDrawn="1"/>
        </p:nvSpPr>
        <p:spPr>
          <a:xfrm>
            <a:off x="1" y="939202"/>
            <a:ext cx="12191999" cy="6095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48" y="-7876"/>
            <a:ext cx="2145852" cy="8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44" y="86669"/>
            <a:ext cx="1226921" cy="7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 descr="宣讲家LOGO 02.jpg">
            <a:extLst>
              <a:ext uri="{FF2B5EF4-FFF2-40B4-BE49-F238E27FC236}">
                <a16:creationId xmlns:a16="http://schemas.microsoft.com/office/drawing/2014/main" xmlns="" id="{00F3AD35-2DA3-4EBF-AAEA-C7C401839C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1238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3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24"/>
          <p:cNvSpPr txBox="1"/>
          <p:nvPr/>
        </p:nvSpPr>
        <p:spPr bwMode="auto">
          <a:xfrm>
            <a:off x="3073723" y="2638493"/>
            <a:ext cx="8090691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人民军队在中国特色强军之路上迈出坚定步伐</a:t>
            </a:r>
          </a:p>
        </p:txBody>
      </p:sp>
      <p:sp>
        <p:nvSpPr>
          <p:cNvPr id="18" name="圆角矩形​​ 10"/>
          <p:cNvSpPr>
            <a:spLocks noChangeArrowheads="1"/>
          </p:cNvSpPr>
          <p:nvPr/>
        </p:nvSpPr>
        <p:spPr bwMode="auto">
          <a:xfrm>
            <a:off x="2561902" y="2689310"/>
            <a:ext cx="360397" cy="36003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25400" algn="ctr">
            <a:solidFill>
              <a:srgbClr val="FF6600"/>
            </a:solidFill>
            <a:rou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124"/>
          <p:cNvSpPr txBox="1"/>
          <p:nvPr/>
        </p:nvSpPr>
        <p:spPr bwMode="auto">
          <a:xfrm>
            <a:off x="3073723" y="3435341"/>
            <a:ext cx="8104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牢固确立习近平强军思想在国防和军队建设中的指导地位</a:t>
            </a:r>
          </a:p>
        </p:txBody>
      </p:sp>
      <p:sp>
        <p:nvSpPr>
          <p:cNvPr id="51" name="圆角矩形​​ 10"/>
          <p:cNvSpPr>
            <a:spLocks noChangeArrowheads="1"/>
          </p:cNvSpPr>
          <p:nvPr/>
        </p:nvSpPr>
        <p:spPr bwMode="auto">
          <a:xfrm>
            <a:off x="2561902" y="3486158"/>
            <a:ext cx="360397" cy="36003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25400" algn="ctr">
            <a:solidFill>
              <a:srgbClr val="FF6600"/>
            </a:solidFill>
            <a:rou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Box 124"/>
          <p:cNvSpPr txBox="1"/>
          <p:nvPr/>
        </p:nvSpPr>
        <p:spPr bwMode="auto">
          <a:xfrm>
            <a:off x="3073723" y="4232190"/>
            <a:ext cx="8104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在新的历史起点上全面推进国防和军队现代化</a:t>
            </a:r>
          </a:p>
        </p:txBody>
      </p:sp>
      <p:sp>
        <p:nvSpPr>
          <p:cNvPr id="54" name="圆角矩形​​ 10"/>
          <p:cNvSpPr>
            <a:spLocks noChangeArrowheads="1"/>
          </p:cNvSpPr>
          <p:nvPr/>
        </p:nvSpPr>
        <p:spPr bwMode="auto">
          <a:xfrm>
            <a:off x="2561902" y="4283007"/>
            <a:ext cx="360397" cy="36003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25400" algn="ctr">
            <a:solidFill>
              <a:srgbClr val="FF6600"/>
            </a:solidFill>
            <a:rou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6262A7F7-53DC-4B73-9B9B-43655B4B0367}"/>
              </a:ext>
            </a:extLst>
          </p:cNvPr>
          <p:cNvSpPr/>
          <p:nvPr/>
        </p:nvSpPr>
        <p:spPr>
          <a:xfrm>
            <a:off x="4591041" y="998652"/>
            <a:ext cx="979957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47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3FF5662B-E72C-4979-B1D9-22378B5BB92A}"/>
              </a:ext>
            </a:extLst>
          </p:cNvPr>
          <p:cNvSpPr/>
          <p:nvPr/>
        </p:nvSpPr>
        <p:spPr>
          <a:xfrm>
            <a:off x="6629089" y="998652"/>
            <a:ext cx="979957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47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44</Words>
  <Application>Microsoft Office PowerPoint</Application>
  <PresentationFormat>宽屏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微软雅黑</vt:lpstr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xj71000</cp:lastModifiedBy>
  <cp:revision>71</cp:revision>
  <dcterms:created xsi:type="dcterms:W3CDTF">2017-10-20T07:01:00Z</dcterms:created>
  <dcterms:modified xsi:type="dcterms:W3CDTF">2018-09-07T05:01:37Z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