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053" r:id="rId2"/>
  </p:sldIdLst>
  <p:sldSz cx="12192000" cy="6858000"/>
  <p:notesSz cx="6858000" cy="9144000"/>
  <p:defaultTextStyle>
    <a:defPPr>
      <a:defRPr lang="en-US"/>
    </a:defPPr>
    <a:lvl1pPr marL="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pos="9536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pos="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808"/>
    <a:srgbClr val="CBCBCB"/>
    <a:srgbClr val="FFFFFF"/>
    <a:srgbClr val="C13B31"/>
    <a:srgbClr val="FFCDCD"/>
    <a:srgbClr val="C43C32"/>
    <a:srgbClr val="C7AC1C"/>
    <a:srgbClr val="58745A"/>
    <a:srgbClr val="306290"/>
    <a:srgbClr val="53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7" autoAdjust="0"/>
    <p:restoredTop sz="94374" autoAdjust="0"/>
  </p:normalViewPr>
  <p:slideViewPr>
    <p:cSldViewPr snapToGrid="0">
      <p:cViewPr varScale="1">
        <p:scale>
          <a:sx n="80" d="100"/>
          <a:sy n="80" d="100"/>
        </p:scale>
        <p:origin x="450" y="84"/>
      </p:cViewPr>
      <p:guideLst>
        <p:guide orient="horz" pos="2954"/>
        <p:guide orient="horz" pos="2160"/>
        <p:guide pos="5065"/>
        <p:guide pos="7151"/>
        <p:guide pos="9536"/>
        <p:guide pos="3908"/>
        <p:guide pos="688"/>
      </p:guideLst>
    </p:cSldViewPr>
  </p:slideViewPr>
  <p:outlineViewPr>
    <p:cViewPr>
      <p:scale>
        <a:sx n="33" d="100"/>
        <a:sy n="33" d="100"/>
      </p:scale>
      <p:origin x="0" y="-47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1824"/>
    </p:cViewPr>
  </p:sorterViewPr>
  <p:notesViewPr>
    <p:cSldViewPr snapToGrid="0">
      <p:cViewPr varScale="1">
        <p:scale>
          <a:sx n="56" d="100"/>
          <a:sy n="56" d="100"/>
        </p:scale>
        <p:origin x="2664" y="48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9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95A0AE9-A87E-4E64-A80F-3F71D5E03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763" cy="68579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B40A92C-01AB-4204-9C27-9202B66D7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6" y="95062"/>
            <a:ext cx="2540047" cy="2296175"/>
          </a:xfrm>
          <a:prstGeom prst="rect">
            <a:avLst/>
          </a:prstGeom>
        </p:spPr>
      </p:pic>
      <p:pic>
        <p:nvPicPr>
          <p:cNvPr id="4" name="图片 6" descr="宣讲家LOGO 02.jpg">
            <a:extLst>
              <a:ext uri="{FF2B5EF4-FFF2-40B4-BE49-F238E27FC236}">
                <a16:creationId xmlns="" xmlns:a16="http://schemas.microsoft.com/office/drawing/2014/main" id="{CB81505F-B16D-4973-8CB1-80A686F26C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25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0BDFB77-8AB0-41B3-9FC1-44F20CDE8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6" descr="宣讲家LOGO 02.jpg">
            <a:extLst>
              <a:ext uri="{FF2B5EF4-FFF2-40B4-BE49-F238E27FC236}">
                <a16:creationId xmlns="" xmlns:a16="http://schemas.microsoft.com/office/drawing/2014/main" id="{CB81505F-B16D-4973-8CB1-80A686F26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19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1C57A8B-8109-4E85-BF97-2ACE723A6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" descr="宣讲家LOGO 02.jpg">
            <a:extLst>
              <a:ext uri="{FF2B5EF4-FFF2-40B4-BE49-F238E27FC236}">
                <a16:creationId xmlns="" xmlns:a16="http://schemas.microsoft.com/office/drawing/2014/main" id="{CB81505F-B16D-4973-8CB1-80A686F26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EA80255-A0BF-4F67-83EA-925ACCA21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6" descr="宣讲家LOGO 02.jpg">
            <a:extLst>
              <a:ext uri="{FF2B5EF4-FFF2-40B4-BE49-F238E27FC236}">
                <a16:creationId xmlns="" xmlns:a16="http://schemas.microsoft.com/office/drawing/2014/main" id="{CB81505F-B16D-4973-8CB1-80A686F26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5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D399E06-F92D-4FD5-BD17-5A57A0DF8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6" descr="宣讲家LOGO 02.jpg">
            <a:extLst>
              <a:ext uri="{FF2B5EF4-FFF2-40B4-BE49-F238E27FC236}">
                <a16:creationId xmlns="" xmlns:a16="http://schemas.microsoft.com/office/drawing/2014/main" id="{CB81505F-B16D-4973-8CB1-80A686F26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070600"/>
            <a:ext cx="236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05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95A0AE9-A87E-4E64-A80F-3F71D5E03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763" cy="68579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B40A92C-01AB-4204-9C27-9202B66D7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6" y="95062"/>
            <a:ext cx="2540047" cy="22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" y="3"/>
            <a:ext cx="12181172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9E7E439-DABB-4BBE-B72A-91749D3C94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5AC57491-76C3-495A-8FE8-32D5906151A5}"/>
              </a:ext>
            </a:extLst>
          </p:cNvPr>
          <p:cNvSpPr txBox="1"/>
          <p:nvPr/>
        </p:nvSpPr>
        <p:spPr>
          <a:xfrm>
            <a:off x="2203214" y="2798288"/>
            <a:ext cx="9148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400">
                <a:gradFill flip="none" rotWithShape="1">
                  <a:gsLst>
                    <a:gs pos="0">
                      <a:srgbClr val="C00000"/>
                    </a:gs>
                    <a:gs pos="6000">
                      <a:srgbClr val="131D7E"/>
                    </a:gs>
                    <a:gs pos="31000">
                      <a:srgbClr val="151C83"/>
                    </a:gs>
                    <a:gs pos="47000">
                      <a:srgbClr val="C00000"/>
                    </a:gs>
                    <a:gs pos="100000">
                      <a:srgbClr val="C00000"/>
                    </a:gs>
                  </a:gsLst>
                  <a:lin ang="0" scaled="1"/>
                  <a:tileRect/>
                </a:gradFill>
                <a:latin typeface="方正粗谭黑简体" panose="02000000000000000000" pitchFamily="2" charset="-122"/>
                <a:ea typeface="方正粗谭黑简体" panose="02000000000000000000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5000"/>
              </a:lnSpc>
            </a:pPr>
            <a:r>
              <a:rPr lang="zh-CN" altLang="en-US" sz="4800" b="1" spc="-201" dirty="0">
                <a:gradFill>
                  <a:gsLst>
                    <a:gs pos="52000">
                      <a:srgbClr val="C00000"/>
                    </a:gs>
                    <a:gs pos="85000">
                      <a:schemeClr val="tx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准确把握宪法修正案和监察法</a:t>
            </a:r>
            <a:r>
              <a:rPr lang="zh-CN" altLang="en-US" sz="4800" b="1" spc="-201" dirty="0" smtClean="0">
                <a:gradFill>
                  <a:gsLst>
                    <a:gs pos="52000">
                      <a:srgbClr val="C00000"/>
                    </a:gs>
                    <a:gs pos="85000">
                      <a:schemeClr val="tx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4800" b="1" spc="-201" dirty="0">
              <a:gradFill>
                <a:gsLst>
                  <a:gs pos="52000">
                    <a:srgbClr val="C00000"/>
                  </a:gs>
                  <a:gs pos="85000">
                    <a:schemeClr val="tx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="" xmlns:a16="http://schemas.microsoft.com/office/drawing/2014/main" id="{5AC57491-76C3-495A-8FE8-32D5906151A5}"/>
              </a:ext>
            </a:extLst>
          </p:cNvPr>
          <p:cNvSpPr txBox="1"/>
          <p:nvPr/>
        </p:nvSpPr>
        <p:spPr>
          <a:xfrm>
            <a:off x="3717187" y="3813951"/>
            <a:ext cx="61210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400">
                <a:gradFill flip="none" rotWithShape="1">
                  <a:gsLst>
                    <a:gs pos="0">
                      <a:srgbClr val="C00000"/>
                    </a:gs>
                    <a:gs pos="6000">
                      <a:srgbClr val="131D7E"/>
                    </a:gs>
                    <a:gs pos="31000">
                      <a:srgbClr val="151C83"/>
                    </a:gs>
                    <a:gs pos="47000">
                      <a:srgbClr val="C00000"/>
                    </a:gs>
                    <a:gs pos="100000">
                      <a:srgbClr val="C00000"/>
                    </a:gs>
                  </a:gsLst>
                  <a:lin ang="0" scaled="1"/>
                  <a:tileRect/>
                </a:gradFill>
                <a:latin typeface="方正粗谭黑简体" panose="02000000000000000000" pitchFamily="2" charset="-122"/>
                <a:ea typeface="方正粗谭黑简体" panose="02000000000000000000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25000"/>
              </a:lnSpc>
            </a:pPr>
            <a:r>
              <a:rPr lang="zh-CN" altLang="en-US" sz="4800" b="1" spc="-201" dirty="0" smtClean="0">
                <a:gradFill>
                  <a:gsLst>
                    <a:gs pos="52000">
                      <a:srgbClr val="C00000"/>
                    </a:gs>
                    <a:gs pos="85000">
                      <a:schemeClr val="tx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丰富</a:t>
            </a:r>
            <a:r>
              <a:rPr lang="zh-CN" altLang="en-US" sz="4800" b="1" spc="-201" dirty="0">
                <a:gradFill>
                  <a:gsLst>
                    <a:gs pos="52000">
                      <a:srgbClr val="C00000"/>
                    </a:gs>
                    <a:gs pos="85000">
                      <a:schemeClr val="tx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内容和精神实质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rgbClr val="5F5F5F"/>
      </a:dk1>
      <a:lt1>
        <a:sysClr val="window" lastClr="FFFFFF"/>
      </a:lt1>
      <a:dk2>
        <a:srgbClr val="080808"/>
      </a:dk2>
      <a:lt2>
        <a:srgbClr val="E7E6E6"/>
      </a:lt2>
      <a:accent1>
        <a:srgbClr val="AC0000"/>
      </a:accent1>
      <a:accent2>
        <a:srgbClr val="AC0000"/>
      </a:accent2>
      <a:accent3>
        <a:srgbClr val="AC0000"/>
      </a:accent3>
      <a:accent4>
        <a:srgbClr val="AC0000"/>
      </a:accent4>
      <a:accent5>
        <a:srgbClr val="AC0000"/>
      </a:accent5>
      <a:accent6>
        <a:srgbClr val="AC0000"/>
      </a:accent6>
      <a:hlink>
        <a:srgbClr val="AC0000"/>
      </a:hlink>
      <a:folHlink>
        <a:srgbClr val="AC00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14</Words>
  <Application>Microsoft Office PowerPoint</Application>
  <PresentationFormat>宽屏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Calibri Light</vt:lpstr>
      <vt:lpstr>Office Theme</vt:lpstr>
      <vt:lpstr>PowerPoint 演示文稿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xj71000</cp:lastModifiedBy>
  <cp:revision>2491</cp:revision>
  <dcterms:created xsi:type="dcterms:W3CDTF">2014-11-26T08:06:00Z</dcterms:created>
  <dcterms:modified xsi:type="dcterms:W3CDTF">2018-10-19T05:54:03Z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