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A6F"/>
    <a:srgbClr val="BE0C2B"/>
    <a:srgbClr val="9C9C9C"/>
    <a:srgbClr val="E06741"/>
    <a:srgbClr val="F9F9F9"/>
    <a:srgbClr val="F7C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2" y="84"/>
      </p:cViewPr>
      <p:guideLst>
        <p:guide orient="horz" pos="2185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56F87-A81A-4EDE-81AE-3C76F245D5E1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C7B0-EBAC-4569-9993-24664165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91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2018/11/27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C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4925" y="-1905"/>
            <a:ext cx="12220575" cy="688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7260" y="2220089"/>
            <a:ext cx="10492740" cy="185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4800" b="1" dirty="0">
                <a:solidFill>
                  <a:srgbClr val="C00000"/>
                </a:solidFill>
              </a:rPr>
              <a:t>为实现新时代中国共产党人的</a:t>
            </a:r>
          </a:p>
          <a:p>
            <a:pPr algn="ctr">
              <a:lnSpc>
                <a:spcPct val="125000"/>
              </a:lnSpc>
            </a:pPr>
            <a:r>
              <a:rPr lang="zh-CN" altLang="en-US" sz="4800" b="1" dirty="0">
                <a:solidFill>
                  <a:srgbClr val="C00000"/>
                </a:solidFill>
              </a:rPr>
              <a:t>初心和使命而奋斗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89" y="0"/>
            <a:ext cx="2539682" cy="8888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包图主题2">
  <a:themeElements>
    <a:clrScheme name="自定义 154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A5A6F"/>
      </a:accent1>
      <a:accent2>
        <a:srgbClr val="E06741"/>
      </a:accent2>
      <a:accent3>
        <a:srgbClr val="4A5A6F"/>
      </a:accent3>
      <a:accent4>
        <a:srgbClr val="E06741"/>
      </a:accent4>
      <a:accent5>
        <a:srgbClr val="4A5A6F"/>
      </a:accent5>
      <a:accent6>
        <a:srgbClr val="E06741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53</TotalTime>
  <Words>11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微软雅黑</vt:lpstr>
      <vt:lpstr>Arial</vt:lpstr>
      <vt:lpstr>包图主题2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</cp:lastModifiedBy>
  <cp:revision>2</cp:revision>
  <dcterms:created xsi:type="dcterms:W3CDTF">2017-09-04T07:53:00Z</dcterms:created>
  <dcterms:modified xsi:type="dcterms:W3CDTF">2018-11-27T00:36:45Z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