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j71000" initials="x" lastIdx="4" clrIdx="0">
    <p:extLst>
      <p:ext uri="{19B8F6BF-5375-455C-9EA6-DF929625EA0E}">
        <p15:presenceInfo xmlns:p15="http://schemas.microsoft.com/office/powerpoint/2012/main" userId="xj7100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22AA8-31B0-44BC-AD19-A22EB9EA6677}" type="datetimeFigureOut">
              <a:rPr lang="zh-CN" altLang="en-US" smtClean="0"/>
              <a:t>2018/12/14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6F8BC-18AF-4627-B35E-AE5DB526AE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94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3A049-4FB4-4514-B1B4-255D30955E4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35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"/>
          <a:stretch/>
        </p:blipFill>
        <p:spPr>
          <a:xfrm>
            <a:off x="-11612" y="0"/>
            <a:ext cx="12210360" cy="6858000"/>
          </a:xfrm>
          <a:prstGeom prst="rect">
            <a:avLst/>
          </a:prstGeom>
        </p:spPr>
      </p:pic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34816" y="3708893"/>
            <a:ext cx="8011905" cy="497352"/>
          </a:xfrm>
          <a:blipFill dpi="0" rotWithShape="1">
            <a:blip r:embed="rId3"/>
            <a:srcRect/>
            <a:stretch>
              <a:fillRect t="-2000"/>
            </a:stretch>
          </a:blip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34816" y="2151022"/>
            <a:ext cx="8011905" cy="147078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>
            <a:lvl1pPr algn="ctr">
              <a:defRPr sz="28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zh-CN" altLang="en-US" dirty="0"/>
              <a:t>单击此处</a:t>
            </a:r>
            <a:br>
              <a:rPr lang="en-US" altLang="zh-CN" dirty="0"/>
            </a:br>
            <a:r>
              <a:rPr lang="zh-CN" altLang="en-US" dirty="0"/>
              <a:t>添加您的标题文字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F7F855F-C2F5-44A8-A701-670A678B60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138" y="5979621"/>
            <a:ext cx="2539682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63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967">
          <p15:clr>
            <a:srgbClr val="FBAE40"/>
          </p15:clr>
        </p15:guide>
        <p15:guide id="0" orient="horz" pos="2160">
          <p15:clr>
            <a:srgbClr val="FBAE40"/>
          </p15:clr>
        </p15:guide>
        <p15:guide id="2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892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2613036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393749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Font typeface="Wingdings" panose="05000000000000000000" pitchFamily="2" charset="2"/>
              <a:buChar char="m"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307048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20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1471745" y="20320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1471745" y="3294063"/>
            <a:ext cx="7994651" cy="634472"/>
          </a:xfrm>
          <a:blipFill>
            <a:blip r:embed="rId2"/>
            <a:stretch>
              <a:fillRect t="-2000"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EAF6BCC-2A4B-4384-B79B-A5403A781C06}" type="datetimeFigureOut">
              <a:rPr lang="zh-CN" altLang="en-US" smtClean="0"/>
              <a:t>2018/12/14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4C74044-AB99-421E-AB95-949516D23C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2127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EAF6BCC-2A4B-4384-B79B-A5403A781C06}" type="datetimeFigureOut">
              <a:rPr lang="zh-CN" altLang="en-US" smtClean="0"/>
              <a:t>2018/12/14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4C74044-AB99-421E-AB95-949516D23C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38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163422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8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59B553A-0530-442D-A16F-62890BBC34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138" y="5969111"/>
            <a:ext cx="2539682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7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9326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184" y="0"/>
            <a:ext cx="5258816" cy="6858000"/>
          </a:xfrm>
          <a:prstGeom prst="rect">
            <a:avLst/>
          </a:prstGeom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452847" y="197394"/>
            <a:ext cx="8534400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19050">
              <a:bevelT w="44450" h="19050" prst="riblet"/>
            </a:sp3d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371566" y="1053417"/>
            <a:ext cx="10369007" cy="5408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BE67267-4BB5-4D1B-B34F-9EFBB396C0A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138" y="5969111"/>
            <a:ext cx="2539682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accent1">
              <a:lumMod val="75000"/>
            </a:schemeClr>
          </a:solidFill>
          <a:latin typeface="+mj-ea"/>
          <a:ea typeface="+mj-ea"/>
          <a:cs typeface="+mj-cs"/>
        </a:defRPr>
      </a:lvl1pPr>
    </p:titleStyle>
    <p:bodyStyle>
      <a:lvl1pPr marL="357188" indent="-357188" algn="just" defTabSz="914400" rtl="0" eaLnBrk="1" latinLnBrk="0" hangingPunct="1">
        <a:lnSpc>
          <a:spcPct val="100000"/>
        </a:lnSpc>
        <a:spcBef>
          <a:spcPts val="1800"/>
        </a:spcBef>
        <a:spcAft>
          <a:spcPts val="0"/>
        </a:spcAft>
        <a:buClr>
          <a:schemeClr val="accent1">
            <a:lumMod val="75000"/>
          </a:schemeClr>
        </a:buClr>
        <a:buSzPct val="60000"/>
        <a:buFont typeface="Wingdings" panose="05000000000000000000" pitchFamily="2" charset="2"/>
        <a:buChar char="m"/>
        <a:defRPr sz="2000" kern="1200" baseline="0">
          <a:solidFill>
            <a:schemeClr val="accent1">
              <a:lumMod val="75000"/>
            </a:schemeClr>
          </a:solidFill>
          <a:latin typeface="+mn-ea"/>
          <a:ea typeface="+mn-ea"/>
          <a:cs typeface="+mn-cs"/>
        </a:defRPr>
      </a:lvl1pPr>
      <a:lvl2pPr marL="357188" indent="-357188" algn="just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600" kern="1200" baseline="0">
          <a:solidFill>
            <a:srgbClr val="7D7D7D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364" y="1375682"/>
            <a:ext cx="2707097" cy="3072341"/>
          </a:xfrm>
          <a:prstGeom prst="rect">
            <a:avLst/>
          </a:prstGeom>
        </p:spPr>
      </p:pic>
      <p:sp>
        <p:nvSpPr>
          <p:cNvPr id="17" name="标题 1">
            <a:extLst>
              <a:ext uri="{FF2B5EF4-FFF2-40B4-BE49-F238E27FC236}">
                <a16:creationId xmlns:a16="http://schemas.microsoft.com/office/drawing/2014/main" id="{EC96A3BA-8C2F-435F-A6E0-8C054B945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29" y="2911852"/>
            <a:ext cx="8011905" cy="1470782"/>
          </a:xfrm>
        </p:spPr>
        <p:txBody>
          <a:bodyPr>
            <a:noAutofit/>
          </a:bodyPr>
          <a:lstStyle/>
          <a:p>
            <a:r>
              <a:rPr lang="zh-CN" altLang="en-US" sz="5400" dirty="0">
                <a:effectLst>
                  <a:outerShdw dist="38100" dir="2700000" algn="tl" rotWithShape="0">
                    <a:schemeClr val="bg1"/>
                  </a:outerShdw>
                </a:effectLst>
                <a:latin typeface="+mj-ea"/>
              </a:rPr>
              <a:t>正确理解军民融合</a:t>
            </a:r>
            <a:br>
              <a:rPr lang="en-US" altLang="zh-CN" sz="5400" dirty="0">
                <a:effectLst>
                  <a:outerShdw dist="38100" dir="2700000" algn="tl" rotWithShape="0">
                    <a:schemeClr val="bg1"/>
                  </a:outerShdw>
                </a:effectLst>
                <a:latin typeface="+mj-ea"/>
              </a:rPr>
            </a:br>
            <a:r>
              <a:rPr lang="zh-CN" altLang="en-US" sz="5400" dirty="0">
                <a:effectLst>
                  <a:outerShdw dist="38100" dir="2700000" algn="tl" rotWithShape="0">
                    <a:schemeClr val="bg1"/>
                  </a:outerShdw>
                </a:effectLst>
                <a:latin typeface="+mj-ea"/>
              </a:rPr>
              <a:t>深度发展的深刻内涵</a:t>
            </a:r>
          </a:p>
        </p:txBody>
      </p:sp>
    </p:spTree>
    <p:extLst>
      <p:ext uri="{BB962C8B-B14F-4D97-AF65-F5344CB8AC3E}">
        <p14:creationId xmlns:p14="http://schemas.microsoft.com/office/powerpoint/2010/main" val="157985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000120140530B02PPBG">
  <a:themeElements>
    <a:clrScheme name="自定义 1">
      <a:dk1>
        <a:srgbClr val="3D3F41"/>
      </a:dk1>
      <a:lt1>
        <a:srgbClr val="FFFFFF"/>
      </a:lt1>
      <a:dk2>
        <a:srgbClr val="3D3F41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汉仪">
      <a:majorFont>
        <a:latin typeface="Arial Black"/>
        <a:ea typeface="汉仪大黑简"/>
        <a:cs typeface=""/>
      </a:majorFont>
      <a:minorFont>
        <a:latin typeface="Arial"/>
        <a:ea typeface="汉仪大宋简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A000120140530B02KPBG</Template>
  <TotalTime>293</TotalTime>
  <Words>5</Words>
  <Application>Microsoft Office PowerPoint</Application>
  <PresentationFormat>宽屏</PresentationFormat>
  <Paragraphs>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汉仪大黑简</vt:lpstr>
      <vt:lpstr>汉仪大宋简</vt:lpstr>
      <vt:lpstr>幼圆</vt:lpstr>
      <vt:lpstr>Arial</vt:lpstr>
      <vt:lpstr>Arial Rounded MT Bold</vt:lpstr>
      <vt:lpstr>Wingdings</vt:lpstr>
      <vt:lpstr>A000120140530B02PPBG</vt:lpstr>
      <vt:lpstr>正确理解军民融合 深度发展的深刻内涵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zz</dc:creator>
  <cp:lastModifiedBy>zz</cp:lastModifiedBy>
  <cp:revision>25</cp:revision>
  <dcterms:created xsi:type="dcterms:W3CDTF">2018-12-14T02:40:26Z</dcterms:created>
  <dcterms:modified xsi:type="dcterms:W3CDTF">2018-12-14T07:33:59Z</dcterms:modified>
</cp:coreProperties>
</file>