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bo" initials="y" lastIdx="8" clrIdx="0">
    <p:extLst>
      <p:ext uri="{19B8F6BF-5375-455C-9EA6-DF929625EA0E}">
        <p15:presenceInfo xmlns:p15="http://schemas.microsoft.com/office/powerpoint/2012/main" userId="yi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A91D-ED6C-45C9-8865-B9B3F5837949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BE57-4C41-4694-B4C0-5033A9B95E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8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PA_矩形 13">
            <a:extLst>
              <a:ext uri="{FF2B5EF4-FFF2-40B4-BE49-F238E27FC236}">
                <a16:creationId xmlns:a16="http://schemas.microsoft.com/office/drawing/2014/main" id="{964C0D12-996A-4AB3-A2E7-BCB920EB1A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5636"/>
            <a:ext cx="12192000" cy="1989221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513C07-57C0-45FA-9054-BE0185575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23" y="59691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160021"/>
            <a:ext cx="10256520" cy="8572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630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AB26A5C-3C1B-450C-B782-0CA0FE07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60021"/>
            <a:ext cx="10256520" cy="8572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656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660272-C966-4F1F-B8BE-E61E7412B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57C367B-81DC-4F69-997E-7718B39B6E8A}"/>
              </a:ext>
            </a:extLst>
          </p:cNvPr>
          <p:cNvSpPr/>
          <p:nvPr userDrawn="1"/>
        </p:nvSpPr>
        <p:spPr>
          <a:xfrm>
            <a:off x="265519" y="175851"/>
            <a:ext cx="414883" cy="3917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运输, 气球&#10;&#10;已生成极高可信度的说明">
            <a:extLst>
              <a:ext uri="{FF2B5EF4-FFF2-40B4-BE49-F238E27FC236}">
                <a16:creationId xmlns:a16="http://schemas.microsoft.com/office/drawing/2014/main" id="{2E5F2B33-7D29-4820-A6D4-466C77A45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05" y="97730"/>
            <a:ext cx="1604883" cy="834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4014A3E-433A-494E-829C-3F1F388B0332}"/>
              </a:ext>
            </a:extLst>
          </p:cNvPr>
          <p:cNvSpPr/>
          <p:nvPr userDrawn="1"/>
        </p:nvSpPr>
        <p:spPr>
          <a:xfrm>
            <a:off x="156617" y="377190"/>
            <a:ext cx="414883" cy="3917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BDDED7-EFA7-498C-A513-916AFAA0D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571E921-8FF6-47B7-BF1A-F812AD157FAD}"/>
              </a:ext>
            </a:extLst>
          </p:cNvPr>
          <p:cNvSpPr/>
          <p:nvPr userDrawn="1"/>
        </p:nvSpPr>
        <p:spPr>
          <a:xfrm>
            <a:off x="265519" y="175851"/>
            <a:ext cx="414883" cy="3917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6300" y="201892"/>
            <a:ext cx="10515600" cy="56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6300" y="1177291"/>
            <a:ext cx="10477500" cy="500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48EF3BB-C36D-4D75-B153-B939FC9213DD}"/>
              </a:ext>
            </a:extLst>
          </p:cNvPr>
          <p:cNvCxnSpPr/>
          <p:nvPr userDrawn="1"/>
        </p:nvCxnSpPr>
        <p:spPr>
          <a:xfrm flipH="1">
            <a:off x="156617" y="932269"/>
            <a:ext cx="1186797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图片 8" descr="图片包含 运输, 气球&#10;&#10;已生成极高可信度的说明">
            <a:extLst>
              <a:ext uri="{FF2B5EF4-FFF2-40B4-BE49-F238E27FC236}">
                <a16:creationId xmlns:a16="http://schemas.microsoft.com/office/drawing/2014/main" id="{30A8D191-4061-429B-A56E-7AF1151836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05" y="97730"/>
            <a:ext cx="1604883" cy="8345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9879DA-1ECB-4BDA-8479-25BED750CF53}"/>
              </a:ext>
            </a:extLst>
          </p:cNvPr>
          <p:cNvSpPr/>
          <p:nvPr userDrawn="1"/>
        </p:nvSpPr>
        <p:spPr>
          <a:xfrm>
            <a:off x="156617" y="377190"/>
            <a:ext cx="414883" cy="3917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57F2B3-AF3C-409C-9F38-B54918BC70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1" r:id="rId4"/>
    <p:sldLayoutId id="214748367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EEA07-ED0A-48D2-89E1-4AB6F3A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（二）如何看待风险和挑战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8243D3-87E7-45C7-A193-743C0F353571}"/>
              </a:ext>
            </a:extLst>
          </p:cNvPr>
          <p:cNvSpPr/>
          <p:nvPr/>
        </p:nvSpPr>
        <p:spPr>
          <a:xfrm>
            <a:off x="5423338" y="2373968"/>
            <a:ext cx="6096000" cy="24845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/>
              <a:t>2019</a:t>
            </a:r>
            <a:r>
              <a:rPr lang="zh-CN" altLang="en-US" dirty="0"/>
              <a:t>年我国发展面临的环境更复杂更严峻，可以预料和难以预料的风险挑战更多更大，要做好打硬仗的充分准备。困难不容低估，信心不可动摇，干劲不能松懈。我国发展仍处于重要战略机遇期，拥有足够的韧性、巨大的潜力和不断迸发的创新活力，人民群众追求美好生活的愿望十分强烈。我们有战胜各种困难挑战的坚定意志和能力，经济长期向好趋势没有也不会改变。</a:t>
            </a:r>
          </a:p>
        </p:txBody>
      </p:sp>
      <p:pic>
        <p:nvPicPr>
          <p:cNvPr id="5" name="图片 4" descr="图片包含 户外, 建筑物&#10;&#10;已生成高可信度的说明">
            <a:extLst>
              <a:ext uri="{FF2B5EF4-FFF2-40B4-BE49-F238E27FC236}">
                <a16:creationId xmlns:a16="http://schemas.microsoft.com/office/drawing/2014/main" id="{59D43CE3-CA9C-4D8B-9E7F-B2AB1097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1" y="1999592"/>
            <a:ext cx="4715295" cy="32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0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灰蓝系列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2D46"/>
      </a:accent1>
      <a:accent2>
        <a:srgbClr val="1F4E79"/>
      </a:accent2>
      <a:accent3>
        <a:srgbClr val="32609B"/>
      </a:accent3>
      <a:accent4>
        <a:srgbClr val="5B9BD5"/>
      </a:accent4>
      <a:accent5>
        <a:srgbClr val="A6A6A6"/>
      </a:accent5>
      <a:accent6>
        <a:srgbClr val="D8D8D8"/>
      </a:accent6>
      <a:hlink>
        <a:srgbClr val="0563C1"/>
      </a:hlink>
      <a:folHlink>
        <a:srgbClr val="954F72"/>
      </a:folHlink>
    </a:clrScheme>
    <a:fontScheme name="汉仪">
      <a:majorFont>
        <a:latin typeface="Arial Black"/>
        <a:ea typeface="汉仪大黑简"/>
        <a:cs typeface=""/>
      </a:majorFont>
      <a:minorFont>
        <a:latin typeface="Arial"/>
        <a:ea typeface="汉仪大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106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汉仪大黑简</vt:lpstr>
      <vt:lpstr>汉仪大宋简</vt:lpstr>
      <vt:lpstr>宋体</vt:lpstr>
      <vt:lpstr>Arial</vt:lpstr>
      <vt:lpstr>Arial Black</vt:lpstr>
      <vt:lpstr>Calibri</vt:lpstr>
      <vt:lpstr>Office 主题</vt:lpstr>
      <vt:lpstr>（二）如何看待风险和挑战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</dc:creator>
  <cp:lastModifiedBy>zz</cp:lastModifiedBy>
  <cp:revision>99</cp:revision>
  <dcterms:created xsi:type="dcterms:W3CDTF">2019-04-19T01:38:22Z</dcterms:created>
  <dcterms:modified xsi:type="dcterms:W3CDTF">2019-04-22T09:06:52Z</dcterms:modified>
</cp:coreProperties>
</file>