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notesMasterIdLst>
    <p:notesMasterId r:id="rId3"/>
  </p:notesMasterIdLst>
  <p:sldIdLst>
    <p:sldId id="322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2B22"/>
    <a:srgbClr val="ED7D31"/>
    <a:srgbClr val="FFC000"/>
    <a:srgbClr val="A5A5A5"/>
    <a:srgbClr val="F0F0F0"/>
    <a:srgbClr val="3C68A2"/>
    <a:srgbClr val="4601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924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88F64-C939-453B-AF9B-4CC869D941E2}" type="datetimeFigureOut">
              <a:rPr lang="zh-CN" altLang="en-US" smtClean="0"/>
              <a:t>2019/6/4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2756F-2005-461D-A326-730BDBF8C7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172261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1pPr>
    <a:lvl2pPr marL="586130" algn="l" defTabSz="1172261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2pPr>
    <a:lvl3pPr marL="1172261" algn="l" defTabSz="1172261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3pPr>
    <a:lvl4pPr marL="1758391" algn="l" defTabSz="1172261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4pPr>
    <a:lvl5pPr marL="2344522" algn="l" defTabSz="1172261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5pPr>
    <a:lvl6pPr marL="2930652" algn="l" defTabSz="1172261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6pPr>
    <a:lvl7pPr marL="3516782" algn="l" defTabSz="1172261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7pPr>
    <a:lvl8pPr marL="4102913" algn="l" defTabSz="1172261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8pPr>
    <a:lvl9pPr marL="4689043" algn="l" defTabSz="1172261" rtl="0" eaLnBrk="1" latinLnBrk="0" hangingPunct="1">
      <a:defRPr sz="15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36312-6A05-4643-B813-780AEBCA544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2516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2019/6/4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9390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2019/6/4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9676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2019/6/4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567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bg>
      <p:bgPr>
        <a:solidFill>
          <a:srgbClr val="F3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489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2019/6/4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305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2019/6/4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926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2019/6/4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8563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2019/6/4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7242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2019/6/4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385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2019/6/4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616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2019/6/4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833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2019/6/4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7034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 advClick="0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5B826-6809-49B3-9B4B-177D412235B0}" type="datetimeFigureOut">
              <a:rPr lang="zh-CN" altLang="en-US" smtClean="0"/>
              <a:t>2019/6/4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 descr="500605312.jpg">
            <a:extLst>
              <a:ext uri="{FF2B5EF4-FFF2-40B4-BE49-F238E27FC236}">
                <a16:creationId xmlns:a16="http://schemas.microsoft.com/office/drawing/2014/main" id="{E924F62A-5BCC-42CD-B406-8C9458E7C62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4DFE235F-35AB-47A0-AE3B-A9DAA9D0D2C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5757" y="5943715"/>
            <a:ext cx="3386243" cy="914286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FE66F1BD-E3DE-4832-8F5B-E6F878C14E79}"/>
              </a:ext>
            </a:extLst>
          </p:cNvPr>
          <p:cNvSpPr/>
          <p:nvPr userDrawn="1"/>
        </p:nvSpPr>
        <p:spPr>
          <a:xfrm>
            <a:off x="501512" y="4782427"/>
            <a:ext cx="5496910" cy="2081048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199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 advClick="0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AutoShape 10"/>
          <p:cNvSpPr>
            <a:spLocks noChangeArrowheads="1"/>
          </p:cNvSpPr>
          <p:nvPr/>
        </p:nvSpPr>
        <p:spPr bwMode="auto">
          <a:xfrm rot="16200000">
            <a:off x="5507892" y="-1196167"/>
            <a:ext cx="755222" cy="9184378"/>
          </a:xfrm>
          <a:custGeom>
            <a:avLst/>
            <a:gdLst>
              <a:gd name="connsiteX0" fmla="*/ 0 w 1521972"/>
              <a:gd name="connsiteY0" fmla="*/ 9427669 h 10109923"/>
              <a:gd name="connsiteX1" fmla="*/ 387608 w 1521972"/>
              <a:gd name="connsiteY1" fmla="*/ 9427669 h 10109923"/>
              <a:gd name="connsiteX2" fmla="*/ 387608 w 1521972"/>
              <a:gd name="connsiteY2" fmla="*/ 0 h 10109923"/>
              <a:gd name="connsiteX3" fmla="*/ 1134364 w 1521972"/>
              <a:gd name="connsiteY3" fmla="*/ 0 h 10109923"/>
              <a:gd name="connsiteX4" fmla="*/ 1134364 w 1521972"/>
              <a:gd name="connsiteY4" fmla="*/ 9427669 h 10109923"/>
              <a:gd name="connsiteX5" fmla="*/ 1521972 w 1521972"/>
              <a:gd name="connsiteY5" fmla="*/ 9427669 h 10109923"/>
              <a:gd name="connsiteX6" fmla="*/ 760986 w 1521972"/>
              <a:gd name="connsiteY6" fmla="*/ 10109923 h 10109923"/>
              <a:gd name="connsiteX7" fmla="*/ 0 w 1521972"/>
              <a:gd name="connsiteY7" fmla="*/ 9427669 h 10109923"/>
              <a:gd name="connsiteX0" fmla="*/ 0 w 1521972"/>
              <a:gd name="connsiteY0" fmla="*/ 9427669 h 10109923"/>
              <a:gd name="connsiteX1" fmla="*/ 387608 w 1521972"/>
              <a:gd name="connsiteY1" fmla="*/ 9427669 h 10109923"/>
              <a:gd name="connsiteX2" fmla="*/ 387608 w 1521972"/>
              <a:gd name="connsiteY2" fmla="*/ 0 h 10109923"/>
              <a:gd name="connsiteX3" fmla="*/ 1134364 w 1521972"/>
              <a:gd name="connsiteY3" fmla="*/ 0 h 10109923"/>
              <a:gd name="connsiteX4" fmla="*/ 1123213 w 1521972"/>
              <a:gd name="connsiteY4" fmla="*/ 9739906 h 10109923"/>
              <a:gd name="connsiteX5" fmla="*/ 1521972 w 1521972"/>
              <a:gd name="connsiteY5" fmla="*/ 9427669 h 10109923"/>
              <a:gd name="connsiteX6" fmla="*/ 760986 w 1521972"/>
              <a:gd name="connsiteY6" fmla="*/ 10109923 h 10109923"/>
              <a:gd name="connsiteX7" fmla="*/ 0 w 1521972"/>
              <a:gd name="connsiteY7" fmla="*/ 9427669 h 10109923"/>
              <a:gd name="connsiteX0" fmla="*/ 0 w 1521972"/>
              <a:gd name="connsiteY0" fmla="*/ 9427669 h 10109923"/>
              <a:gd name="connsiteX1" fmla="*/ 409910 w 1521972"/>
              <a:gd name="connsiteY1" fmla="*/ 9962930 h 10109923"/>
              <a:gd name="connsiteX2" fmla="*/ 387608 w 1521972"/>
              <a:gd name="connsiteY2" fmla="*/ 0 h 10109923"/>
              <a:gd name="connsiteX3" fmla="*/ 1134364 w 1521972"/>
              <a:gd name="connsiteY3" fmla="*/ 0 h 10109923"/>
              <a:gd name="connsiteX4" fmla="*/ 1123213 w 1521972"/>
              <a:gd name="connsiteY4" fmla="*/ 9739906 h 10109923"/>
              <a:gd name="connsiteX5" fmla="*/ 1521972 w 1521972"/>
              <a:gd name="connsiteY5" fmla="*/ 9427669 h 10109923"/>
              <a:gd name="connsiteX6" fmla="*/ 760986 w 1521972"/>
              <a:gd name="connsiteY6" fmla="*/ 10109923 h 10109923"/>
              <a:gd name="connsiteX7" fmla="*/ 0 w 1521972"/>
              <a:gd name="connsiteY7" fmla="*/ 9427669 h 10109923"/>
              <a:gd name="connsiteX0" fmla="*/ 0 w 1134364"/>
              <a:gd name="connsiteY0" fmla="*/ 9427669 h 10109923"/>
              <a:gd name="connsiteX1" fmla="*/ 409910 w 1134364"/>
              <a:gd name="connsiteY1" fmla="*/ 9962930 h 10109923"/>
              <a:gd name="connsiteX2" fmla="*/ 387608 w 1134364"/>
              <a:gd name="connsiteY2" fmla="*/ 0 h 10109923"/>
              <a:gd name="connsiteX3" fmla="*/ 1134364 w 1134364"/>
              <a:gd name="connsiteY3" fmla="*/ 0 h 10109923"/>
              <a:gd name="connsiteX4" fmla="*/ 1123213 w 1134364"/>
              <a:gd name="connsiteY4" fmla="*/ 9739906 h 10109923"/>
              <a:gd name="connsiteX5" fmla="*/ 1120528 w 1134364"/>
              <a:gd name="connsiteY5" fmla="*/ 9182345 h 10109923"/>
              <a:gd name="connsiteX6" fmla="*/ 760986 w 1134364"/>
              <a:gd name="connsiteY6" fmla="*/ 10109923 h 10109923"/>
              <a:gd name="connsiteX7" fmla="*/ 0 w 1134364"/>
              <a:gd name="connsiteY7" fmla="*/ 9427669 h 10109923"/>
              <a:gd name="connsiteX0" fmla="*/ 0 w 755222"/>
              <a:gd name="connsiteY0" fmla="*/ 9148891 h 10109923"/>
              <a:gd name="connsiteX1" fmla="*/ 30768 w 755222"/>
              <a:gd name="connsiteY1" fmla="*/ 9962930 h 10109923"/>
              <a:gd name="connsiteX2" fmla="*/ 8466 w 755222"/>
              <a:gd name="connsiteY2" fmla="*/ 0 h 10109923"/>
              <a:gd name="connsiteX3" fmla="*/ 755222 w 755222"/>
              <a:gd name="connsiteY3" fmla="*/ 0 h 10109923"/>
              <a:gd name="connsiteX4" fmla="*/ 744071 w 755222"/>
              <a:gd name="connsiteY4" fmla="*/ 9739906 h 10109923"/>
              <a:gd name="connsiteX5" fmla="*/ 741386 w 755222"/>
              <a:gd name="connsiteY5" fmla="*/ 9182345 h 10109923"/>
              <a:gd name="connsiteX6" fmla="*/ 381844 w 755222"/>
              <a:gd name="connsiteY6" fmla="*/ 10109923 h 10109923"/>
              <a:gd name="connsiteX7" fmla="*/ 0 w 755222"/>
              <a:gd name="connsiteY7" fmla="*/ 9148891 h 10109923"/>
              <a:gd name="connsiteX0" fmla="*/ 0 w 755222"/>
              <a:gd name="connsiteY0" fmla="*/ 9148891 h 9962930"/>
              <a:gd name="connsiteX1" fmla="*/ 30768 w 755222"/>
              <a:gd name="connsiteY1" fmla="*/ 9962930 h 9962930"/>
              <a:gd name="connsiteX2" fmla="*/ 8466 w 755222"/>
              <a:gd name="connsiteY2" fmla="*/ 0 h 9962930"/>
              <a:gd name="connsiteX3" fmla="*/ 755222 w 755222"/>
              <a:gd name="connsiteY3" fmla="*/ 0 h 9962930"/>
              <a:gd name="connsiteX4" fmla="*/ 744071 w 755222"/>
              <a:gd name="connsiteY4" fmla="*/ 9739906 h 9962930"/>
              <a:gd name="connsiteX5" fmla="*/ 741386 w 755222"/>
              <a:gd name="connsiteY5" fmla="*/ 9182345 h 9962930"/>
              <a:gd name="connsiteX6" fmla="*/ 337239 w 755222"/>
              <a:gd name="connsiteY6" fmla="*/ 9139770 h 9962930"/>
              <a:gd name="connsiteX7" fmla="*/ 0 w 755222"/>
              <a:gd name="connsiteY7" fmla="*/ 9148891 h 9962930"/>
              <a:gd name="connsiteX0" fmla="*/ 0 w 755222"/>
              <a:gd name="connsiteY0" fmla="*/ 9148891 h 9962930"/>
              <a:gd name="connsiteX1" fmla="*/ 30768 w 755222"/>
              <a:gd name="connsiteY1" fmla="*/ 9962930 h 9962930"/>
              <a:gd name="connsiteX2" fmla="*/ 8466 w 755222"/>
              <a:gd name="connsiteY2" fmla="*/ 0 h 9962930"/>
              <a:gd name="connsiteX3" fmla="*/ 755222 w 755222"/>
              <a:gd name="connsiteY3" fmla="*/ 0 h 9962930"/>
              <a:gd name="connsiteX4" fmla="*/ 744071 w 755222"/>
              <a:gd name="connsiteY4" fmla="*/ 9104286 h 9962930"/>
              <a:gd name="connsiteX5" fmla="*/ 741386 w 755222"/>
              <a:gd name="connsiteY5" fmla="*/ 9182345 h 9962930"/>
              <a:gd name="connsiteX6" fmla="*/ 337239 w 755222"/>
              <a:gd name="connsiteY6" fmla="*/ 9139770 h 9962930"/>
              <a:gd name="connsiteX7" fmla="*/ 0 w 755222"/>
              <a:gd name="connsiteY7" fmla="*/ 9148891 h 9962930"/>
              <a:gd name="connsiteX0" fmla="*/ 0 w 755222"/>
              <a:gd name="connsiteY0" fmla="*/ 9148891 h 9182345"/>
              <a:gd name="connsiteX1" fmla="*/ 8466 w 755222"/>
              <a:gd name="connsiteY1" fmla="*/ 9137740 h 9182345"/>
              <a:gd name="connsiteX2" fmla="*/ 8466 w 755222"/>
              <a:gd name="connsiteY2" fmla="*/ 0 h 9182345"/>
              <a:gd name="connsiteX3" fmla="*/ 755222 w 755222"/>
              <a:gd name="connsiteY3" fmla="*/ 0 h 9182345"/>
              <a:gd name="connsiteX4" fmla="*/ 744071 w 755222"/>
              <a:gd name="connsiteY4" fmla="*/ 9104286 h 9182345"/>
              <a:gd name="connsiteX5" fmla="*/ 741386 w 755222"/>
              <a:gd name="connsiteY5" fmla="*/ 9182345 h 9182345"/>
              <a:gd name="connsiteX6" fmla="*/ 337239 w 755222"/>
              <a:gd name="connsiteY6" fmla="*/ 9139770 h 9182345"/>
              <a:gd name="connsiteX7" fmla="*/ 0 w 755222"/>
              <a:gd name="connsiteY7" fmla="*/ 9148891 h 9182345"/>
              <a:gd name="connsiteX0" fmla="*/ 0 w 755222"/>
              <a:gd name="connsiteY0" fmla="*/ 9148891 h 9184378"/>
              <a:gd name="connsiteX1" fmla="*/ 8466 w 755222"/>
              <a:gd name="connsiteY1" fmla="*/ 9137740 h 9184378"/>
              <a:gd name="connsiteX2" fmla="*/ 8466 w 755222"/>
              <a:gd name="connsiteY2" fmla="*/ 0 h 9184378"/>
              <a:gd name="connsiteX3" fmla="*/ 755222 w 755222"/>
              <a:gd name="connsiteY3" fmla="*/ 0 h 9184378"/>
              <a:gd name="connsiteX4" fmla="*/ 744071 w 755222"/>
              <a:gd name="connsiteY4" fmla="*/ 9104286 h 9184378"/>
              <a:gd name="connsiteX5" fmla="*/ 741386 w 755222"/>
              <a:gd name="connsiteY5" fmla="*/ 9182345 h 9184378"/>
              <a:gd name="connsiteX6" fmla="*/ 303785 w 755222"/>
              <a:gd name="connsiteY6" fmla="*/ 9184378 h 9184378"/>
              <a:gd name="connsiteX7" fmla="*/ 0 w 755222"/>
              <a:gd name="connsiteY7" fmla="*/ 9148891 h 9184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5222" h="9184378">
                <a:moveTo>
                  <a:pt x="0" y="9148891"/>
                </a:moveTo>
                <a:lnTo>
                  <a:pt x="8466" y="9137740"/>
                </a:lnTo>
                <a:lnTo>
                  <a:pt x="8466" y="0"/>
                </a:lnTo>
                <a:lnTo>
                  <a:pt x="755222" y="0"/>
                </a:lnTo>
                <a:lnTo>
                  <a:pt x="744071" y="9104286"/>
                </a:lnTo>
                <a:lnTo>
                  <a:pt x="741386" y="9182345"/>
                </a:lnTo>
                <a:lnTo>
                  <a:pt x="303785" y="9184378"/>
                </a:lnTo>
                <a:lnTo>
                  <a:pt x="0" y="9148891"/>
                </a:lnTo>
                <a:close/>
              </a:path>
            </a:pathLst>
          </a:custGeom>
          <a:solidFill>
            <a:srgbClr val="D72B22"/>
          </a:solidFill>
          <a:ln>
            <a:noFill/>
          </a:ln>
        </p:spPr>
        <p:txBody>
          <a:bodyPr vert="eaVert" lIns="99372" tIns="49686" rIns="99372" bIns="49686"/>
          <a:lstStyle/>
          <a:p>
            <a:endParaRPr lang="zh-CN" altLang="en-US" sz="228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pSp>
        <p:nvGrpSpPr>
          <p:cNvPr id="32" name="组合 31"/>
          <p:cNvGrpSpPr/>
          <p:nvPr/>
        </p:nvGrpSpPr>
        <p:grpSpPr bwMode="auto">
          <a:xfrm>
            <a:off x="4144832" y="2706390"/>
            <a:ext cx="1848846" cy="1447336"/>
            <a:chOff x="1214414" y="2904673"/>
            <a:chExt cx="1935848" cy="1512817"/>
          </a:xfrm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6" name="Oval 8"/>
            <p:cNvSpPr>
              <a:spLocks noChangeArrowheads="1"/>
            </p:cNvSpPr>
            <p:nvPr/>
          </p:nvSpPr>
          <p:spPr bwMode="auto">
            <a:xfrm>
              <a:off x="1414177" y="2904673"/>
              <a:ext cx="1514918" cy="1512817"/>
            </a:xfrm>
            <a:prstGeom prst="ellipse">
              <a:avLst/>
            </a:prstGeom>
            <a:solidFill>
              <a:schemeClr val="accent2"/>
            </a:solidFill>
            <a:ln w="76200">
              <a:solidFill>
                <a:srgbClr val="FFFFFF"/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 sz="384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1214414" y="3310307"/>
              <a:ext cx="1935848" cy="620153"/>
            </a:xfrm>
            <a:prstGeom prst="rect">
              <a:avLst/>
            </a:prstGeom>
            <a:noFill/>
            <a:ln w="50800">
              <a:noFill/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3840" b="1" dirty="0">
                  <a:solidFill>
                    <a:schemeClr val="bg1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2</a:t>
              </a:r>
              <a:endParaRPr lang="zh-CN" altLang="en-US" sz="384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</p:grpSp>
      <p:grpSp>
        <p:nvGrpSpPr>
          <p:cNvPr id="37" name="组合 36"/>
          <p:cNvGrpSpPr/>
          <p:nvPr/>
        </p:nvGrpSpPr>
        <p:grpSpPr bwMode="auto">
          <a:xfrm>
            <a:off x="6297520" y="2706386"/>
            <a:ext cx="1848845" cy="1447334"/>
            <a:chOff x="1214414" y="2904671"/>
            <a:chExt cx="1935848" cy="1512816"/>
          </a:xfrm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1" name="Oval 8"/>
            <p:cNvSpPr>
              <a:spLocks noChangeArrowheads="1"/>
            </p:cNvSpPr>
            <p:nvPr/>
          </p:nvSpPr>
          <p:spPr bwMode="auto">
            <a:xfrm>
              <a:off x="1414180" y="2904671"/>
              <a:ext cx="1514919" cy="1512816"/>
            </a:xfrm>
            <a:prstGeom prst="ellipse">
              <a:avLst/>
            </a:prstGeom>
            <a:solidFill>
              <a:schemeClr val="accent3"/>
            </a:solidFill>
            <a:ln w="76200">
              <a:solidFill>
                <a:srgbClr val="FFFFFF"/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 sz="384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39" name="Text Box 9"/>
            <p:cNvSpPr txBox="1">
              <a:spLocks noChangeArrowheads="1"/>
            </p:cNvSpPr>
            <p:nvPr/>
          </p:nvSpPr>
          <p:spPr bwMode="auto">
            <a:xfrm>
              <a:off x="1214414" y="3310308"/>
              <a:ext cx="1935848" cy="620153"/>
            </a:xfrm>
            <a:prstGeom prst="rect">
              <a:avLst/>
            </a:prstGeom>
            <a:noFill/>
            <a:ln w="50800">
              <a:noFill/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3840" b="1" dirty="0">
                  <a:solidFill>
                    <a:schemeClr val="bg1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3</a:t>
              </a:r>
              <a:endParaRPr lang="zh-CN" altLang="en-US" sz="384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</p:grpSp>
      <p:grpSp>
        <p:nvGrpSpPr>
          <p:cNvPr id="42" name="组合 41"/>
          <p:cNvGrpSpPr/>
          <p:nvPr/>
        </p:nvGrpSpPr>
        <p:grpSpPr bwMode="auto">
          <a:xfrm>
            <a:off x="8447083" y="2706391"/>
            <a:ext cx="1848846" cy="1447336"/>
            <a:chOff x="1214414" y="2904673"/>
            <a:chExt cx="1935848" cy="1512817"/>
          </a:xfrm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6" name="Oval 8"/>
            <p:cNvSpPr>
              <a:spLocks noChangeArrowheads="1"/>
            </p:cNvSpPr>
            <p:nvPr/>
          </p:nvSpPr>
          <p:spPr bwMode="auto">
            <a:xfrm>
              <a:off x="1414179" y="2904673"/>
              <a:ext cx="1514920" cy="1512817"/>
            </a:xfrm>
            <a:prstGeom prst="ellipse">
              <a:avLst/>
            </a:prstGeom>
            <a:solidFill>
              <a:schemeClr val="accent4"/>
            </a:solidFill>
            <a:ln w="76200">
              <a:solidFill>
                <a:srgbClr val="FFFFFF"/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 sz="384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44" name="Text Box 9"/>
            <p:cNvSpPr txBox="1">
              <a:spLocks noChangeArrowheads="1"/>
            </p:cNvSpPr>
            <p:nvPr/>
          </p:nvSpPr>
          <p:spPr bwMode="auto">
            <a:xfrm>
              <a:off x="1214414" y="3310306"/>
              <a:ext cx="1935848" cy="620153"/>
            </a:xfrm>
            <a:prstGeom prst="rect">
              <a:avLst/>
            </a:prstGeom>
            <a:noFill/>
            <a:ln w="50800">
              <a:noFill/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3840" b="1" dirty="0">
                  <a:solidFill>
                    <a:schemeClr val="bg1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4</a:t>
              </a:r>
              <a:endParaRPr lang="zh-CN" altLang="en-US" sz="384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</p:grpSp>
      <p:grpSp>
        <p:nvGrpSpPr>
          <p:cNvPr id="47" name="组合 40"/>
          <p:cNvGrpSpPr/>
          <p:nvPr/>
        </p:nvGrpSpPr>
        <p:grpSpPr bwMode="auto">
          <a:xfrm>
            <a:off x="1984592" y="2706388"/>
            <a:ext cx="1848846" cy="1447334"/>
            <a:chOff x="1214414" y="2904671"/>
            <a:chExt cx="1935848" cy="1512816"/>
          </a:xfrm>
        </p:grpSpPr>
        <p:sp>
          <p:nvSpPr>
            <p:cNvPr id="51" name="Oval 8"/>
            <p:cNvSpPr>
              <a:spLocks noChangeArrowheads="1"/>
            </p:cNvSpPr>
            <p:nvPr/>
          </p:nvSpPr>
          <p:spPr bwMode="auto">
            <a:xfrm>
              <a:off x="1415152" y="2904671"/>
              <a:ext cx="1514918" cy="1512816"/>
            </a:xfrm>
            <a:prstGeom prst="ellipse">
              <a:avLst/>
            </a:prstGeom>
            <a:solidFill>
              <a:srgbClr val="D72B22"/>
            </a:solidFill>
            <a:ln w="76200">
              <a:solidFill>
                <a:srgbClr val="FFFFFF"/>
              </a:solidFill>
              <a:round/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 sz="3840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49" name="Text Box 9"/>
            <p:cNvSpPr txBox="1">
              <a:spLocks noChangeArrowheads="1"/>
            </p:cNvSpPr>
            <p:nvPr/>
          </p:nvSpPr>
          <p:spPr bwMode="auto">
            <a:xfrm>
              <a:off x="1214414" y="3310306"/>
              <a:ext cx="1935848" cy="620153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3840" b="1" dirty="0">
                  <a:solidFill>
                    <a:schemeClr val="bg1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1</a:t>
              </a:r>
              <a:endParaRPr lang="zh-CN" altLang="en-US" sz="384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</p:grpSp>
      <p:sp>
        <p:nvSpPr>
          <p:cNvPr id="52" name="矩形标注 51"/>
          <p:cNvSpPr/>
          <p:nvPr/>
        </p:nvSpPr>
        <p:spPr>
          <a:xfrm>
            <a:off x="3220938" y="4565592"/>
            <a:ext cx="2889988" cy="54863"/>
          </a:xfrm>
          <a:prstGeom prst="wedgeRectCallout">
            <a:avLst>
              <a:gd name="adj1" fmla="val 14962"/>
              <a:gd name="adj2" fmla="val -65379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372" tIns="49686" rIns="99372" bIns="49686" rtlCol="0" anchor="ctr"/>
          <a:lstStyle/>
          <a:p>
            <a:pPr algn="ctr"/>
            <a:endParaRPr lang="zh-CN" altLang="en-US" sz="277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3" name="矩形标注 52"/>
          <p:cNvSpPr/>
          <p:nvPr/>
        </p:nvSpPr>
        <p:spPr>
          <a:xfrm>
            <a:off x="1984593" y="2215776"/>
            <a:ext cx="3148100" cy="69786"/>
          </a:xfrm>
          <a:prstGeom prst="wedgeRectCallout">
            <a:avLst>
              <a:gd name="adj1" fmla="val -22192"/>
              <a:gd name="adj2" fmla="val 468131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372" tIns="49686" rIns="99372" bIns="49686" rtlCol="0" anchor="ctr"/>
          <a:lstStyle/>
          <a:p>
            <a:pPr algn="ctr"/>
            <a:endParaRPr lang="zh-CN" altLang="en-US" sz="277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4" name="Rectangle 28"/>
          <p:cNvSpPr>
            <a:spLocks noChangeArrowheads="1"/>
          </p:cNvSpPr>
          <p:nvPr/>
        </p:nvSpPr>
        <p:spPr bwMode="auto">
          <a:xfrm>
            <a:off x="3220938" y="4673574"/>
            <a:ext cx="3446467" cy="807716"/>
          </a:xfrm>
          <a:prstGeom prst="rect">
            <a:avLst/>
          </a:prstGeom>
          <a:noFill/>
          <a:ln>
            <a:noFill/>
          </a:ln>
        </p:spPr>
        <p:txBody>
          <a:bodyPr wrap="square" lIns="99372" tIns="49686" rIns="99372" bIns="49686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对违反民主集中制原则行为的规定</a:t>
            </a: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55" name="Rectangle 28"/>
          <p:cNvSpPr>
            <a:spLocks noChangeArrowheads="1"/>
          </p:cNvSpPr>
          <p:nvPr/>
        </p:nvSpPr>
        <p:spPr bwMode="auto">
          <a:xfrm>
            <a:off x="1879405" y="1378820"/>
            <a:ext cx="3253288" cy="807716"/>
          </a:xfrm>
          <a:prstGeom prst="rect">
            <a:avLst/>
          </a:prstGeom>
          <a:noFill/>
          <a:ln>
            <a:noFill/>
          </a:ln>
        </p:spPr>
        <p:txBody>
          <a:bodyPr wrap="square" lIns="99372" tIns="49686" rIns="99372" bIns="49686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对违反个人有关事项报告的处分规定</a:t>
            </a: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56" name="矩形标注 55"/>
          <p:cNvSpPr/>
          <p:nvPr/>
        </p:nvSpPr>
        <p:spPr>
          <a:xfrm>
            <a:off x="6218661" y="2210970"/>
            <a:ext cx="3253286" cy="85398"/>
          </a:xfrm>
          <a:prstGeom prst="wedgeRectCallout">
            <a:avLst>
              <a:gd name="adj1" fmla="val -19226"/>
              <a:gd name="adj2" fmla="val 44027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372" tIns="49686" rIns="99372" bIns="49686" rtlCol="0" anchor="ctr"/>
          <a:lstStyle/>
          <a:p>
            <a:pPr algn="ctr"/>
            <a:endParaRPr lang="zh-CN" altLang="en-US" sz="277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7" name="Rectangle 28"/>
          <p:cNvSpPr>
            <a:spLocks noChangeArrowheads="1"/>
          </p:cNvSpPr>
          <p:nvPr/>
        </p:nvSpPr>
        <p:spPr bwMode="auto">
          <a:xfrm>
            <a:off x="6134662" y="1378820"/>
            <a:ext cx="3421933" cy="807716"/>
          </a:xfrm>
          <a:prstGeom prst="rect">
            <a:avLst/>
          </a:prstGeom>
          <a:noFill/>
          <a:ln>
            <a:noFill/>
          </a:ln>
        </p:spPr>
        <p:txBody>
          <a:bodyPr wrap="square" lIns="99372" tIns="49686" rIns="99372" bIns="49686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对拉票贿选等非组织活动的细化规定</a:t>
            </a: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58" name="矩形标注 57"/>
          <p:cNvSpPr/>
          <p:nvPr/>
        </p:nvSpPr>
        <p:spPr>
          <a:xfrm>
            <a:off x="7847613" y="4565592"/>
            <a:ext cx="2760168" cy="54863"/>
          </a:xfrm>
          <a:prstGeom prst="wedgeRectCallout">
            <a:avLst>
              <a:gd name="adj1" fmla="val 15475"/>
              <a:gd name="adj2" fmla="val -653797"/>
            </a:avLst>
          </a:prstGeom>
          <a:solidFill>
            <a:srgbClr val="D72B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372" tIns="49686" rIns="99372" bIns="49686" rtlCol="0" anchor="ctr"/>
          <a:lstStyle/>
          <a:p>
            <a:pPr algn="ctr"/>
            <a:endParaRPr lang="zh-CN" altLang="en-US" sz="277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9" name="Rectangle 28"/>
          <p:cNvSpPr>
            <a:spLocks noChangeArrowheads="1"/>
          </p:cNvSpPr>
          <p:nvPr/>
        </p:nvSpPr>
        <p:spPr bwMode="auto">
          <a:xfrm>
            <a:off x="7734490" y="4736249"/>
            <a:ext cx="3327519" cy="807716"/>
          </a:xfrm>
          <a:prstGeom prst="rect">
            <a:avLst/>
          </a:prstGeom>
          <a:noFill/>
          <a:ln>
            <a:noFill/>
          </a:ln>
        </p:spPr>
        <p:txBody>
          <a:bodyPr wrap="square" lIns="99372" tIns="49686" rIns="99372" bIns="49686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对违反干部选拔任用行为的补充规定</a:t>
            </a: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CF6BFAAD-21FE-45E1-AEA8-4FCF00EF62EB}"/>
              </a:ext>
            </a:extLst>
          </p:cNvPr>
          <p:cNvGrpSpPr/>
          <p:nvPr/>
        </p:nvGrpSpPr>
        <p:grpSpPr>
          <a:xfrm>
            <a:off x="1495887" y="686533"/>
            <a:ext cx="9179822" cy="668639"/>
            <a:chOff x="738572" y="286359"/>
            <a:chExt cx="7649852" cy="557199"/>
          </a:xfrm>
        </p:grpSpPr>
        <p:sp>
          <p:nvSpPr>
            <p:cNvPr id="25" name="TextBox 18">
              <a:extLst>
                <a:ext uri="{FF2B5EF4-FFF2-40B4-BE49-F238E27FC236}">
                  <a16:creationId xmlns:a16="http://schemas.microsoft.com/office/drawing/2014/main" id="{4B37F5A1-DD97-446C-8A88-8051605B832A}"/>
                </a:ext>
              </a:extLst>
            </p:cNvPr>
            <p:cNvSpPr txBox="1"/>
            <p:nvPr/>
          </p:nvSpPr>
          <p:spPr>
            <a:xfrm>
              <a:off x="738572" y="286359"/>
              <a:ext cx="4762522" cy="4462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80" b="1" dirty="0">
                  <a:latin typeface="等线" panose="02010600030101010101" pitchFamily="2" charset="-122"/>
                  <a:ea typeface="等线" panose="02010600030101010101" pitchFamily="2" charset="-122"/>
                </a:rPr>
                <a:t>（二）对违反组织纪律行为的处分</a:t>
              </a:r>
            </a:p>
          </p:txBody>
        </p:sp>
        <p:cxnSp>
          <p:nvCxnSpPr>
            <p:cNvPr id="26" name="直接连接符 25">
              <a:extLst>
                <a:ext uri="{FF2B5EF4-FFF2-40B4-BE49-F238E27FC236}">
                  <a16:creationId xmlns:a16="http://schemas.microsoft.com/office/drawing/2014/main" id="{43734ACD-179A-4334-B332-E3547144FA2F}"/>
                </a:ext>
              </a:extLst>
            </p:cNvPr>
            <p:cNvCxnSpPr/>
            <p:nvPr/>
          </p:nvCxnSpPr>
          <p:spPr>
            <a:xfrm>
              <a:off x="738572" y="843558"/>
              <a:ext cx="7649852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055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gallery dir="l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5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5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5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2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4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500"/>
                            </p:stCondLst>
                            <p:childTnLst>
                              <p:par>
                                <p:cTn id="78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000"/>
                            </p:stCondLst>
                            <p:childTnLst>
                              <p:par>
                                <p:cTn id="8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000"/>
                            </p:stCondLst>
                            <p:childTnLst>
                              <p:par>
                                <p:cTn id="94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52" grpId="0" animBg="1"/>
      <p:bldP spid="52" grpId="1" animBg="1"/>
      <p:bldP spid="53" grpId="0" animBg="1"/>
      <p:bldP spid="53" grpId="1" animBg="1"/>
      <p:bldP spid="54" grpId="0"/>
      <p:bldP spid="55" grpId="0"/>
      <p:bldP spid="56" grpId="0" animBg="1"/>
      <p:bldP spid="56" grpId="1" animBg="1"/>
      <p:bldP spid="57" grpId="0"/>
      <p:bldP spid="58" grpId="0" animBg="1"/>
      <p:bldP spid="58" grpId="1" animBg="1"/>
      <p:bldP spid="59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5">
      <a:majorFont>
        <a:latin typeface="Arial Black"/>
        <a:ea typeface="思源黑体 CN Bold"/>
        <a:cs typeface=""/>
      </a:majorFont>
      <a:minorFont>
        <a:latin typeface="Arial"/>
        <a:ea typeface="思源黑体 CN Normal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</TotalTime>
  <Words>50</Words>
  <Application>Microsoft Office PowerPoint</Application>
  <PresentationFormat>宽屏</PresentationFormat>
  <Paragraphs>10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思源黑体 CN Bold</vt:lpstr>
      <vt:lpstr>思源黑体 CN Normal</vt:lpstr>
      <vt:lpstr>Arial</vt:lpstr>
      <vt:lpstr>Arial Black</vt:lpstr>
      <vt:lpstr>Office 主题​​</vt:lpstr>
      <vt:lpstr>PowerPoint 演示文稿</vt:lpstr>
    </vt:vector>
  </TitlesOfParts>
  <Company>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摄图网</dc:creator>
  <cp:lastModifiedBy>zz</cp:lastModifiedBy>
  <cp:revision>78</cp:revision>
  <dcterms:created xsi:type="dcterms:W3CDTF">2016-12-25T02:27:00Z</dcterms:created>
  <dcterms:modified xsi:type="dcterms:W3CDTF">2019-06-04T01:10:11Z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2052-10.1.0.7469</vt:lpwstr>
  </property>
</Properties>
</file>