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ibo" initials="y" lastIdx="1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ACA4"/>
    <a:srgbClr val="D8800E"/>
    <a:srgbClr val="E9C2A8"/>
    <a:srgbClr val="FFE7A1"/>
    <a:srgbClr val="EA7D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216" autoAdjust="0"/>
  </p:normalViewPr>
  <p:slideViewPr>
    <p:cSldViewPr snapToGrid="0">
      <p:cViewPr varScale="1">
        <p:scale>
          <a:sx n="86" d="100"/>
          <a:sy n="86" d="100"/>
        </p:scale>
        <p:origin x="7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tags" Target="tags/tag1.xml"/><Relationship Id="rId9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5-15T10:23:56.115" idx="1">
    <p:pos x="7180" y="3843"/>
    <p:text>首页要放LOGO吗？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99FAD2-C787-4B04-8F17-05AD4903D59C}" type="datetimeFigureOut">
              <a:rPr lang="zh-CN" altLang="en-US" smtClean="0"/>
              <a:t>2020/5/21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90C2E8-1996-4DF0-AFF3-54BB78806B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0C2E8-1996-4DF0-AFF3-54BB78806BB5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568F-8CED-43BA-90A6-A0ACCC9D9E5E}" type="datetimeFigureOut">
              <a:rPr lang="zh-CN" altLang="en-US" smtClean="0"/>
              <a:t>2020/5/21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75D7-2957-4645-9B32-3AB792DEACF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568F-8CED-43BA-90A6-A0ACCC9D9E5E}" type="datetimeFigureOut">
              <a:rPr lang="zh-CN" altLang="en-US" smtClean="0"/>
              <a:t>2020/5/21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75D7-2957-4645-9B32-3AB792DEACF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568F-8CED-43BA-90A6-A0ACCC9D9E5E}" type="datetimeFigureOut">
              <a:rPr lang="zh-CN" altLang="en-US" smtClean="0"/>
              <a:t>2020/5/21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75D7-2957-4645-9B32-3AB792DEACF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568F-8CED-43BA-90A6-A0ACCC9D9E5E}" type="datetimeFigureOut">
              <a:rPr lang="zh-CN" altLang="en-US" smtClean="0"/>
              <a:t>2020/5/21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75D7-2957-4645-9B32-3AB792DEACF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49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568F-8CED-43BA-90A6-A0ACCC9D9E5E}" type="datetimeFigureOut">
              <a:rPr lang="zh-CN" altLang="en-US" smtClean="0"/>
              <a:t>2020/5/21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75D7-2957-4645-9B32-3AB792DEACF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568F-8CED-43BA-90A6-A0ACCC9D9E5E}" type="datetimeFigureOut">
              <a:rPr lang="zh-CN" altLang="en-US" smtClean="0"/>
              <a:t>2020/5/21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75D7-2957-4645-9B32-3AB792DEACF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568F-8CED-43BA-90A6-A0ACCC9D9E5E}" type="datetimeFigureOut">
              <a:rPr lang="zh-CN" altLang="en-US" smtClean="0"/>
              <a:t>2020/5/21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75D7-2957-4645-9B32-3AB792DEACF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9533542" y="6430009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www.1ppt.com/hangye/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www.1ppt.com/jieri/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素材：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www.1ppt.com/sucai/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www.1ppt.com/beijing/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图表：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www.1ppt.com/tubiao/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精美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www.1ppt.com/powerpoint/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www.1ppt.com/kejian/   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www.1ppt.com/ziti/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工作总结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www.1ppt.com/xiazai/zongjie/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工作计划：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www.1ppt.com/xiazai/jihua/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商务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www.1ppt.com/moban/shangwu/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个人简历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www.1ppt.com/xiazai/jianli/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毕业答辩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www.1ppt.com/xiazai/dabian/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工作汇报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www.1ppt.com/xiazai/huibao/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568F-8CED-43BA-90A6-A0ACCC9D9E5E}" type="datetimeFigureOut">
              <a:rPr lang="zh-CN" altLang="en-US" smtClean="0"/>
              <a:t>2020/5/21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75D7-2957-4645-9B32-3AB792DEACF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568F-8CED-43BA-90A6-A0ACCC9D9E5E}" type="datetimeFigureOut">
              <a:rPr lang="zh-CN" altLang="en-US" smtClean="0"/>
              <a:t>2020/5/21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75D7-2957-4645-9B32-3AB792DEACF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568F-8CED-43BA-90A6-A0ACCC9D9E5E}" type="datetimeFigureOut">
              <a:rPr lang="zh-CN" altLang="en-US" smtClean="0"/>
              <a:t>2020/5/21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75D7-2957-4645-9B32-3AB792DEACF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568F-8CED-43BA-90A6-A0ACCC9D9E5E}" type="datetimeFigureOut">
              <a:rPr lang="zh-CN" altLang="en-US" smtClean="0"/>
              <a:t>2020/5/21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75D7-2957-4645-9B32-3AB792DEACF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1568F-8CED-43BA-90A6-A0ACCC9D9E5E}" type="datetimeFigureOut">
              <a:rPr lang="zh-CN" altLang="en-US" smtClean="0"/>
              <a:t>2020/5/21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575D7-2957-4645-9B32-3AB792DEACF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omments" Target="../comments/commen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 cstate="screen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>
          <a:xfrm rot="5243081">
            <a:off x="6920520" y="2473064"/>
            <a:ext cx="3657001" cy="220184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3" cstate="screen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>
          <a:xfrm rot="5808097" flipV="1">
            <a:off x="1764623" y="2565181"/>
            <a:ext cx="3657001" cy="2149823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4368165" y="1331595"/>
            <a:ext cx="3268980" cy="4617720"/>
          </a:xfrm>
          <a:prstGeom prst="rect">
            <a:avLst/>
          </a:prstGeom>
          <a:solidFill>
            <a:srgbClr val="52ACA4"/>
          </a:solidFill>
          <a:ln w="38100">
            <a:noFill/>
          </a:ln>
          <a:effectLst>
            <a:outerShdw blurRad="6350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4" name="直接连接符 13"/>
          <p:cNvCxnSpPr>
            <a:stCxn id="13" idx="2"/>
          </p:cNvCxnSpPr>
          <p:nvPr/>
        </p:nvCxnSpPr>
        <p:spPr>
          <a:xfrm>
            <a:off x="6085313" y="2635004"/>
            <a:ext cx="0" cy="57432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/>
        </p:nvSpPr>
        <p:spPr>
          <a:xfrm>
            <a:off x="4306570" y="3347720"/>
            <a:ext cx="3390900" cy="70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40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cs typeface="Andalus" pitchFamily="18" charset="-78"/>
              </a:rPr>
              <a:t>爱与规则同在</a:t>
            </a:r>
            <a:endParaRPr lang="en-US" altLang="zh-CN" sz="12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cs typeface="Andalus" pitchFamily="18" charset="-78"/>
            </a:endParaRPr>
          </a:p>
        </p:txBody>
      </p:sp>
      <p:sp>
        <p:nvSpPr>
          <p:cNvPr id="16" name="Rectangle 20"/>
          <p:cNvSpPr>
            <a:spLocks noChangeArrowheads="1"/>
          </p:cNvSpPr>
          <p:nvPr/>
        </p:nvSpPr>
        <p:spPr bwMode="auto">
          <a:xfrm>
            <a:off x="4626610" y="4208780"/>
            <a:ext cx="2873375" cy="368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sz="2400" dirty="0">
                <a:solidFill>
                  <a:schemeClr val="bg1"/>
                </a:solidFill>
                <a:latin typeface="等线" panose="02010600030101010101" charset="-122"/>
                <a:ea typeface="等线" panose="02010600030101010101" charset="-122"/>
                <a:cs typeface="Arial" panose="020B0604020202020204" pitchFamily="34" charset="0"/>
              </a:rPr>
              <a:t>儿童规则意识的培养</a:t>
            </a: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4" cstate="screen"/>
          <a:stretch>
            <a:fillRect/>
          </a:stretch>
        </p:blipFill>
        <p:spPr bwMode="auto">
          <a:xfrm flipH="1">
            <a:off x="6173470" y="-134620"/>
            <a:ext cx="3592830" cy="3343910"/>
          </a:xfrm>
          <a:prstGeom prst="rect">
            <a:avLst/>
          </a:prstGeom>
          <a:noFill/>
          <a:effectLst>
            <a:outerShdw blurRad="177800" dir="5400000" sx="107000" sy="107000" algn="t" rotWithShape="0">
              <a:prstClr val="black">
                <a:alpha val="15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" name="直接连接符 1"/>
          <p:cNvCxnSpPr/>
          <p:nvPr/>
        </p:nvCxnSpPr>
        <p:spPr>
          <a:xfrm>
            <a:off x="6096108" y="4876554"/>
            <a:ext cx="0" cy="57432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片 2" descr="白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6815" y="2094865"/>
            <a:ext cx="1800225" cy="5403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90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15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</Words>
  <Application>Microsoft Office PowerPoint</Application>
  <PresentationFormat>宽屏</PresentationFormat>
  <Paragraphs>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黑体</vt:lpstr>
      <vt:lpstr>Arial</vt:lpstr>
      <vt:lpstr>Calibri</vt:lpstr>
      <vt:lpstr>Calibri Light</vt:lpstr>
      <vt:lpstr>第一PPT，www.1ppt.com</vt:lpstr>
      <vt:lpstr>PowerPoint 演示文稿</vt:lpstr>
    </vt:vector>
  </TitlesOfParts>
  <Company>第一PPT，www.1ppt.com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粉色淡雅蒲公英</dc:title>
  <dc:creator>第一PPT</dc:creator>
  <cp:keywords>www.1ppt.com</cp:keywords>
  <dc:description>www.1ppt.com</dc:description>
  <cp:lastModifiedBy>DELL</cp:lastModifiedBy>
  <cp:revision>33</cp:revision>
  <dcterms:created xsi:type="dcterms:W3CDTF">2017-01-06T05:23:00Z</dcterms:created>
  <dcterms:modified xsi:type="dcterms:W3CDTF">2020-05-21T06:07:27Z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2052-11.1.0.9584</vt:lpwstr>
  </property>
</Properties>
</file>