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47E08-404F-452A-B862-1074CF77F93B}" type="datetimeFigureOut">
              <a:rPr lang="zh-CN" altLang="en-US" smtClean="0"/>
              <a:t>2020/7/28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9C1E6-BCA6-4E98-9ED9-FBD2F4190B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64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47BBC2-EA1A-4EAC-9D7E-AC29E243F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5CA3B46-8D4F-41C6-9A29-8FA2F6660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34733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6F5084-6CD8-4AD2-A176-1580E83D7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6A44DC3-BDD4-43A7-9C98-6F9F0E48D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664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F1E9094-53DE-48E7-8A22-06B31CA7E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3173854-9551-4DD8-981E-11FE9834D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4352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" y="0"/>
            <a:ext cx="12191332" cy="6858000"/>
          </a:xfrm>
          <a:prstGeom prst="rect">
            <a:avLst/>
          </a:prstGeom>
        </p:spPr>
      </p:pic>
      <p:grpSp>
        <p:nvGrpSpPr>
          <p:cNvPr id="2" name="组合 3"/>
          <p:cNvGrpSpPr/>
          <p:nvPr userDrawn="1"/>
        </p:nvGrpSpPr>
        <p:grpSpPr bwMode="auto">
          <a:xfrm flipH="1">
            <a:off x="-1" y="330691"/>
            <a:ext cx="2396221" cy="676275"/>
            <a:chOff x="2370576" y="533400"/>
            <a:chExt cx="2417494" cy="675969"/>
          </a:xfrm>
          <a:solidFill>
            <a:srgbClr val="EE1C39"/>
          </a:solidFill>
        </p:grpSpPr>
        <p:sp>
          <p:nvSpPr>
            <p:cNvPr id="3" name="矩形 2"/>
            <p:cNvSpPr/>
            <p:nvPr/>
          </p:nvSpPr>
          <p:spPr>
            <a:xfrm>
              <a:off x="2738030" y="533400"/>
              <a:ext cx="2050040" cy="6759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898">
                <a:cs typeface="+mn-ea"/>
                <a:sym typeface="+mn-lt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370576" y="533400"/>
              <a:ext cx="623734" cy="6759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898">
                <a:cs typeface="+mn-ea"/>
                <a:sym typeface="+mn-lt"/>
              </a:endParaRPr>
            </a:p>
          </p:txBody>
        </p:sp>
      </p:grpSp>
      <p:sp>
        <p:nvSpPr>
          <p:cNvPr id="6" name="文本框 12"/>
          <p:cNvSpPr txBox="1">
            <a:spLocks noChangeArrowheads="1"/>
          </p:cNvSpPr>
          <p:nvPr userDrawn="1"/>
        </p:nvSpPr>
        <p:spPr bwMode="auto">
          <a:xfrm>
            <a:off x="0" y="493728"/>
            <a:ext cx="2394786" cy="355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707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</p:spTree>
    <p:extLst>
      <p:ext uri="{BB962C8B-B14F-4D97-AF65-F5344CB8AC3E}">
        <p14:creationId xmlns:p14="http://schemas.microsoft.com/office/powerpoint/2010/main" val="71413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CC3F5-1558-4986-9A3B-33AFAF40C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451976-DB7D-4516-BB19-4F13A0797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6177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9A98D7-82BD-4E6E-9256-2515FD73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87CBA5-2302-4EFF-921C-9A5E77AF6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6135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5001D6-C946-451F-B5A5-18C9A745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756B19-E0E3-4EBD-8DDE-C21193479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3FFD4E3-1146-42F9-AF9B-AFC01CD45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0969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850A44-8479-40C2-9B5A-F3744D31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40FDA4-A034-4DAA-A5CA-86D7EA284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5268FB0-8882-4D4D-A0A8-9C286CD15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4AC3399-322F-493F-ACE1-936343D23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3003FB-D0FA-4766-84AF-9CFCC60F33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DFE6004-9F9A-4ED1-A149-34A04850D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EE21D6-F825-4352-989B-96A58EFC11AC}" type="datetimeFigureOut">
              <a:rPr lang="zh-CN" altLang="en-US" smtClean="0"/>
              <a:t>2020/7/28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587F2C6-9E1F-44F0-87FB-F6B51E0F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89B0FC5-B6D3-4752-8B8B-FBD9866F6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E62E34-6F55-495D-8413-6187BFEA9B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89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ED5412-6086-4B68-8704-1B12D210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3121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01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6277BB-8906-4221-A312-E771AA7CE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DE1451-0BEC-4F4B-BAA2-12F66478F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04461D5-A578-41C8-9ADD-499C1CA14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C056611-827A-4C56-AF08-33704E45E0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EE21D6-F825-4352-989B-96A58EFC11AC}" type="datetimeFigureOut">
              <a:rPr lang="zh-CN" altLang="en-US" smtClean="0"/>
              <a:t>2020/7/28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6AA30E-D8BA-4E3A-874B-9264A2C9B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943B02D-3D00-40E5-8B57-A8A8E589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E62E34-6F55-495D-8413-6187BFEA9B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92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FE0588-F6C6-497C-8C29-5CEC134D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393543-1900-4A51-8E89-8AA688C5D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689AD1-61B4-4027-B84B-765837378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7734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D52D528-788D-43A5-B4FE-DA7DE9795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59C2DB-8680-472C-9BF2-179BA7D4F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E77D921-A697-4FF1-80A7-B62C1E44E6A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102" y="5997198"/>
            <a:ext cx="2098008" cy="62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89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A71AA454-4066-417E-A9A3-82786919C0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136"/>
          <a:stretch/>
        </p:blipFill>
        <p:spPr>
          <a:xfrm rot="5400000">
            <a:off x="-705497" y="705496"/>
            <a:ext cx="6846591" cy="5435601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091E138-5CAA-4C00-B4EB-316C2D69AB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136"/>
          <a:stretch/>
        </p:blipFill>
        <p:spPr>
          <a:xfrm rot="5400000" flipH="1" flipV="1">
            <a:off x="6050903" y="705497"/>
            <a:ext cx="6846596" cy="5435598"/>
          </a:xfrm>
          <a:prstGeom prst="rect">
            <a:avLst/>
          </a:prstGeom>
        </p:spPr>
      </p:pic>
      <p:sp>
        <p:nvSpPr>
          <p:cNvPr id="15" name="原创设计师QQ598969553                 _14">
            <a:extLst>
              <a:ext uri="{FF2B5EF4-FFF2-40B4-BE49-F238E27FC236}">
                <a16:creationId xmlns:a16="http://schemas.microsoft.com/office/drawing/2014/main" id="{5EC5DE77-EBFA-4279-939B-DED8F6814D62}"/>
              </a:ext>
            </a:extLst>
          </p:cNvPr>
          <p:cNvSpPr/>
          <p:nvPr/>
        </p:nvSpPr>
        <p:spPr>
          <a:xfrm>
            <a:off x="1156190" y="2905858"/>
            <a:ext cx="987962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坚持全面依法治国的认识与思考</a:t>
            </a: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05993F28-DA53-46CB-9048-782006C463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997" y="6034330"/>
            <a:ext cx="2098008" cy="62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02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主题​​">
  <a:themeElements>
    <a:clrScheme name="蓝灰绿14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0989B1"/>
      </a:accent1>
      <a:accent2>
        <a:srgbClr val="3F3F3F"/>
      </a:accent2>
      <a:accent3>
        <a:srgbClr val="0989B1"/>
      </a:accent3>
      <a:accent4>
        <a:srgbClr val="3F3F3F"/>
      </a:accent4>
      <a:accent5>
        <a:srgbClr val="0989B1"/>
      </a:accent5>
      <a:accent6>
        <a:srgbClr val="3F3F3F"/>
      </a:accent6>
      <a:hlink>
        <a:srgbClr val="6B9F25"/>
      </a:hlink>
      <a:folHlink>
        <a:srgbClr val="BA6906"/>
      </a:folHlink>
    </a:clrScheme>
    <a:fontScheme name="自定义 6">
      <a:majorFont>
        <a:latin typeface="思源黑体 CN Bold"/>
        <a:ea typeface="思源黑体 CN Bold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思源黑体 CN Bold</vt:lpstr>
      <vt:lpstr>思源黑体 CN Normal</vt:lpstr>
      <vt:lpstr>微软雅黑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li reebo</cp:lastModifiedBy>
  <cp:revision>12</cp:revision>
  <dcterms:created xsi:type="dcterms:W3CDTF">2018-01-30T08:47:56Z</dcterms:created>
  <dcterms:modified xsi:type="dcterms:W3CDTF">2020-07-28T08:28:01Z</dcterms:modified>
</cp:coreProperties>
</file>