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27078-8997-4A1B-84ED-0547E7C7EF60}" type="datetimeFigureOut">
              <a:rPr lang="zh-CN" altLang="en-US" smtClean="0"/>
              <a:t>2021/9/26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0CE4E-3D02-4E9F-BC27-A6C982E846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25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1749E-3D18-4318-8C83-98D4B4A5C6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64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ADB2B0F4-9721-4EFF-AACB-3A7D4C862BC8}"/>
              </a:ext>
            </a:extLst>
          </p:cNvPr>
          <p:cNvSpPr/>
          <p:nvPr userDrawn="1"/>
        </p:nvSpPr>
        <p:spPr>
          <a:xfrm>
            <a:off x="346529" y="279400"/>
            <a:ext cx="11498942" cy="6299200"/>
          </a:xfrm>
          <a:prstGeom prst="roundRect">
            <a:avLst>
              <a:gd name="adj" fmla="val 44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1DFE0F-7874-435E-9191-406262EC4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99" y="310201"/>
            <a:ext cx="1997492" cy="5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B8B3-19A4-40C1-8417-0616A32BA1B6}" type="datetimeFigureOut">
              <a:rPr lang="zh-CN" altLang="en-US" smtClean="0"/>
              <a:t>2021/9/26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29E38-C2FD-49D9-A4C6-E48875C8DE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988AA6-A851-4B53-9A15-79F30C6716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99" y="310201"/>
            <a:ext cx="1997492" cy="5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3B49197-384A-4022-8A3C-AF096BAD460C}"/>
              </a:ext>
            </a:extLst>
          </p:cNvPr>
          <p:cNvSpPr txBox="1"/>
          <p:nvPr/>
        </p:nvSpPr>
        <p:spPr>
          <a:xfrm>
            <a:off x="838200" y="738025"/>
            <a:ext cx="10515600" cy="317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4000" b="1" dirty="0">
                <a:solidFill>
                  <a:srgbClr val="C00000"/>
                </a:solidFill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如何理解</a:t>
            </a:r>
            <a:endParaRPr kumimoji="1" lang="en-US" altLang="zh-CN" sz="4000" b="1" dirty="0">
              <a:solidFill>
                <a:srgbClr val="C00000"/>
              </a:solidFill>
              <a:effectLst>
                <a:outerShdw blurRad="76200" dist="762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4000" b="1" dirty="0">
                <a:solidFill>
                  <a:srgbClr val="C00000"/>
                </a:solidFill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习近平新时代中国特色社会主义思想</a:t>
            </a:r>
            <a:endParaRPr kumimoji="1" lang="en-US" altLang="zh-CN" sz="4000" b="1" dirty="0">
              <a:solidFill>
                <a:srgbClr val="C00000"/>
              </a:solidFill>
              <a:effectLst>
                <a:outerShdw blurRad="76200" dist="762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kumimoji="1" lang="zh-CN" altLang="en-US" sz="4000" b="1" dirty="0">
                <a:solidFill>
                  <a:srgbClr val="C00000"/>
                </a:solidFill>
                <a:effectLst>
                  <a:outerShdw blurRad="762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是坚持和运用辩证唯物主义和历史唯物主义的光辉典范？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150D5F7-B3BB-4B4E-B184-795F391C362D}"/>
              </a:ext>
            </a:extLst>
          </p:cNvPr>
          <p:cNvSpPr/>
          <p:nvPr/>
        </p:nvSpPr>
        <p:spPr>
          <a:xfrm>
            <a:off x="1954307" y="4033994"/>
            <a:ext cx="8283385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6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Heavy" panose="020B0A00000000000000" charset="-122"/>
                <a:sym typeface="思源黑体 CN Normal" panose="020B0400000000000000" pitchFamily="34" charset="-122"/>
              </a:rPr>
              <a:t>学习</a:t>
            </a:r>
            <a:r>
              <a:rPr kumimoji="1" lang="en-US" altLang="zh-CN" sz="26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Heavy" panose="020B0A00000000000000" charset="-122"/>
                <a:sym typeface="思源黑体 CN Normal" panose="020B0400000000000000" pitchFamily="34" charset="-122"/>
              </a:rPr>
              <a:t>《</a:t>
            </a:r>
            <a:r>
              <a:rPr kumimoji="1" lang="zh-CN" altLang="en-US" sz="26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Heavy" panose="020B0A00000000000000" charset="-122"/>
                <a:sym typeface="思源黑体 CN Normal" panose="020B0400000000000000" pitchFamily="34" charset="-122"/>
              </a:rPr>
              <a:t>习近平新时代中国特色社会主义思想学习问答</a:t>
            </a:r>
            <a:r>
              <a:rPr kumimoji="1" lang="en-US" altLang="zh-CN" sz="2600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Heavy" panose="020B0A00000000000000" charset="-122"/>
                <a:sym typeface="思源黑体 CN Normal" panose="020B0400000000000000" pitchFamily="34" charset="-122"/>
              </a:rPr>
              <a:t>》</a:t>
            </a:r>
            <a:endParaRPr kumimoji="1" lang="zh-CN" altLang="en-US" sz="2600" dirty="0">
              <a:ln>
                <a:noFill/>
              </a:ln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Heavy" panose="020B0A00000000000000" charset="-122"/>
              <a:sym typeface="思源黑体 CN Normal" panose="020B04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1E8DA6-C86D-421A-B09B-7C745D179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299" y="310201"/>
            <a:ext cx="1997492" cy="5992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40F734-64C5-4253-B84F-AE2AD65DEC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4" b="5123"/>
          <a:stretch/>
        </p:blipFill>
        <p:spPr>
          <a:xfrm>
            <a:off x="0" y="5146431"/>
            <a:ext cx="12192000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allAtOnce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35</Words>
  <Application>Microsoft Office PowerPoint</Application>
  <PresentationFormat>宽屏</PresentationFormat>
  <Paragraphs>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黑体</vt:lpstr>
      <vt:lpstr>思源黑体 CN Bold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dreamsummit</cp:lastModifiedBy>
  <cp:revision>51</cp:revision>
  <dcterms:created xsi:type="dcterms:W3CDTF">2021-05-08T02:51:41Z</dcterms:created>
  <dcterms:modified xsi:type="dcterms:W3CDTF">2021-09-26T06:03:24Z</dcterms:modified>
</cp:coreProperties>
</file>