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summit" initials="drea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CD"/>
    <a:srgbClr val="950505"/>
    <a:srgbClr val="FFE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0" y="60"/>
      </p:cViewPr>
      <p:guideLst>
        <p:guide orient="horz" pos="2098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F7AF-6BDF-413B-AA89-681BE56DC88E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312B3-D19F-4935-AF42-59CA7884CB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 userDrawn="1"/>
        </p:nvSpPr>
        <p:spPr>
          <a:xfrm>
            <a:off x="168442" y="204537"/>
            <a:ext cx="11839074" cy="646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0" y="1122363"/>
            <a:ext cx="914423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cs typeface="字魂59号-创粗黑" panose="000005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0" y="3602038"/>
            <a:ext cx="914423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cs typeface="字魂59号-创粗黑" panose="000005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15" y="6356351"/>
            <a:ext cx="28448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字魂59号-创粗黑" panose="00000500000000000000" charset="-122"/>
              </a:defRPr>
            </a:lvl1pPr>
          </a:lstStyle>
          <a:p>
            <a:fld id="{A064B211-23DD-453E-873F-FEFD5A68161B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09" y="6356351"/>
            <a:ext cx="38609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828" y="6356351"/>
            <a:ext cx="28448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字魂59号-创粗黑" panose="00000500000000000000" charset="-122"/>
              </a:defRPr>
            </a:lvl1pPr>
          </a:lstStyle>
          <a:p>
            <a:fld id="{6C42B4AD-26F5-4E14-896C-99185BA71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2056-1497-47EE-A97D-F88D33294C6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35B2-A5C8-47DF-85B6-1135A0B0C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7600" r="10900" b="38933"/>
          <a:stretch>
            <a:fillRect/>
          </a:stretch>
        </p:blipFill>
        <p:spPr>
          <a:xfrm>
            <a:off x="5867400" y="4111625"/>
            <a:ext cx="5833110" cy="1983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58218" r="62499" b="2574"/>
          <a:stretch>
            <a:fillRect/>
          </a:stretch>
        </p:blipFill>
        <p:spPr>
          <a:xfrm>
            <a:off x="133985" y="3307080"/>
            <a:ext cx="3126105" cy="2044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1" b="67187"/>
          <a:stretch>
            <a:fillRect/>
          </a:stretch>
        </p:blipFill>
        <p:spPr>
          <a:xfrm>
            <a:off x="10452053" y="39337"/>
            <a:ext cx="1739947" cy="185651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57869" y="1226734"/>
            <a:ext cx="22237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8000" b="1" dirty="0">
                <a:solidFill>
                  <a:srgbClr val="FFE89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红船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461125" y="1337565"/>
            <a:ext cx="1071880" cy="1106806"/>
            <a:chOff x="7174807" y="1050945"/>
            <a:chExt cx="711200" cy="781603"/>
          </a:xfrm>
        </p:grpSpPr>
        <p:sp>
          <p:nvSpPr>
            <p:cNvPr id="23" name="椭圆 22"/>
            <p:cNvSpPr/>
            <p:nvPr/>
          </p:nvSpPr>
          <p:spPr>
            <a:xfrm>
              <a:off x="7174807" y="1068702"/>
              <a:ext cx="711200" cy="711200"/>
            </a:xfrm>
            <a:prstGeom prst="ellipse">
              <a:avLst/>
            </a:prstGeom>
            <a:solidFill>
              <a:srgbClr val="FFE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85616" y="1050945"/>
              <a:ext cx="642663" cy="78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6600" b="1" dirty="0">
                  <a:solidFill>
                    <a:srgbClr val="950505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精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60150" y="2822331"/>
            <a:ext cx="627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6000" dirty="0">
                <a:solidFill>
                  <a:srgbClr val="FFE89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rPr>
              <a:t>中国革命精神之源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12710" y="1359155"/>
            <a:ext cx="1071880" cy="1106805"/>
            <a:chOff x="7174807" y="1050945"/>
            <a:chExt cx="711200" cy="781602"/>
          </a:xfrm>
        </p:grpSpPr>
        <p:sp>
          <p:nvSpPr>
            <p:cNvPr id="6" name="椭圆 5"/>
            <p:cNvSpPr/>
            <p:nvPr/>
          </p:nvSpPr>
          <p:spPr>
            <a:xfrm>
              <a:off x="7174807" y="1068702"/>
              <a:ext cx="711200" cy="711200"/>
            </a:xfrm>
            <a:prstGeom prst="ellipse">
              <a:avLst/>
            </a:prstGeom>
            <a:solidFill>
              <a:srgbClr val="FFE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85616" y="1050945"/>
              <a:ext cx="642663" cy="78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6600" b="1" dirty="0">
                  <a:solidFill>
                    <a:srgbClr val="950505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神</a:t>
              </a:r>
            </a:p>
          </p:txBody>
        </p:sp>
      </p:grpSp>
      <p:pic>
        <p:nvPicPr>
          <p:cNvPr id="9" name="图片 8" descr="黄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0" y="151765"/>
            <a:ext cx="1801495" cy="54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宽屏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思源黑体 CN Bold</vt:lpstr>
      <vt:lpstr>思源黑体 CN Normal</vt:lpstr>
      <vt:lpstr>Arial</vt:lpstr>
      <vt:lpstr>Calibri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72</cp:revision>
  <dcterms:created xsi:type="dcterms:W3CDTF">2021-06-28T07:56:00Z</dcterms:created>
  <dcterms:modified xsi:type="dcterms:W3CDTF">2021-12-28T01:56:06Z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9B9E9B03D3D84732B6AFC77F4D09591C</vt:lpwstr>
  </property>
  <property fmtid="{D5CDD505-2E9C-101B-9397-08002B2CF9AE}" pid="3" name="KSOProductBuildVer">
    <vt:lpwstr>2052-11.1.0.11115</vt:lpwstr>
  </property>
</Properties>
</file>