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sldIdLst>
    <p:sldId id="256" r:id="rId2"/>
  </p:sldIdLst>
  <p:sldSz cx="9331325" cy="5248275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 userDrawn="1">
          <p15:clr>
            <a:srgbClr val="A4A3A4"/>
          </p15:clr>
        </p15:guide>
        <p15:guide id="2" pos="29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84" autoAdjust="0"/>
  </p:normalViewPr>
  <p:slideViewPr>
    <p:cSldViewPr snapToGrid="0" showGuides="1">
      <p:cViewPr varScale="1">
        <p:scale>
          <a:sx n="82" d="100"/>
          <a:sy n="82" d="100"/>
        </p:scale>
        <p:origin x="796" y="72"/>
      </p:cViewPr>
      <p:guideLst>
        <p:guide orient="horz" pos="1653"/>
        <p:guide pos="29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6D23897-6E06-4F17-B3BA-8F3D80A27361}" type="datetimeFigureOut">
              <a:rPr lang="zh-CN" altLang="en-US" smtClean="0"/>
              <a:pPr/>
              <a:t>2022/6/10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4346EAE-C106-4DE2-A432-1B31EA00E25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89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790" rtl="0" eaLnBrk="1" latinLnBrk="0" hangingPunct="1">
      <a:defRPr sz="918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349895" algn="l" defTabSz="699790" rtl="0" eaLnBrk="1" latinLnBrk="0" hangingPunct="1">
      <a:defRPr sz="918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699790" algn="l" defTabSz="699790" rtl="0" eaLnBrk="1" latinLnBrk="0" hangingPunct="1">
      <a:defRPr sz="918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049685" algn="l" defTabSz="699790" rtl="0" eaLnBrk="1" latinLnBrk="0" hangingPunct="1">
      <a:defRPr sz="918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399581" algn="l" defTabSz="699790" rtl="0" eaLnBrk="1" latinLnBrk="0" hangingPunct="1">
      <a:defRPr sz="918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1749476" algn="l" defTabSz="699790" rtl="0" eaLnBrk="1" latinLnBrk="0" hangingPunct="1">
      <a:defRPr sz="918" kern="1200">
        <a:solidFill>
          <a:schemeClr val="tx1"/>
        </a:solidFill>
        <a:latin typeface="+mn-lt"/>
        <a:ea typeface="+mn-ea"/>
        <a:cs typeface="+mn-cs"/>
      </a:defRPr>
    </a:lvl6pPr>
    <a:lvl7pPr marL="2099371" algn="l" defTabSz="699790" rtl="0" eaLnBrk="1" latinLnBrk="0" hangingPunct="1">
      <a:defRPr sz="918" kern="1200">
        <a:solidFill>
          <a:schemeClr val="tx1"/>
        </a:solidFill>
        <a:latin typeface="+mn-lt"/>
        <a:ea typeface="+mn-ea"/>
        <a:cs typeface="+mn-cs"/>
      </a:defRPr>
    </a:lvl7pPr>
    <a:lvl8pPr marL="2449266" algn="l" defTabSz="699790" rtl="0" eaLnBrk="1" latinLnBrk="0" hangingPunct="1">
      <a:defRPr sz="918" kern="1200">
        <a:solidFill>
          <a:schemeClr val="tx1"/>
        </a:solidFill>
        <a:latin typeface="+mn-lt"/>
        <a:ea typeface="+mn-ea"/>
        <a:cs typeface="+mn-cs"/>
      </a:defRPr>
    </a:lvl8pPr>
    <a:lvl9pPr marL="2799161" algn="l" defTabSz="699790" rtl="0" eaLnBrk="1" latinLnBrk="0" hangingPunct="1">
      <a:defRPr sz="9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46EAE-C106-4DE2-A432-1B31EA00E25A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172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416" y="858920"/>
            <a:ext cx="6998494" cy="1827177"/>
          </a:xfrm>
        </p:spPr>
        <p:txBody>
          <a:bodyPr anchor="b"/>
          <a:lstStyle>
            <a:lvl1pPr algn="ctr">
              <a:defRPr sz="459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416" y="2756560"/>
            <a:ext cx="6998494" cy="1267118"/>
          </a:xfrm>
        </p:spPr>
        <p:txBody>
          <a:bodyPr/>
          <a:lstStyle>
            <a:lvl1pPr marL="0" indent="0" algn="ctr">
              <a:buNone/>
              <a:defRPr sz="1837"/>
            </a:lvl1pPr>
            <a:lvl2pPr marL="349895" indent="0" algn="ctr">
              <a:buNone/>
              <a:defRPr sz="1531"/>
            </a:lvl2pPr>
            <a:lvl3pPr marL="699790" indent="0" algn="ctr">
              <a:buNone/>
              <a:defRPr sz="1378"/>
            </a:lvl3pPr>
            <a:lvl4pPr marL="1049685" indent="0" algn="ctr">
              <a:buNone/>
              <a:defRPr sz="1224"/>
            </a:lvl4pPr>
            <a:lvl5pPr marL="1399581" indent="0" algn="ctr">
              <a:buNone/>
              <a:defRPr sz="1224"/>
            </a:lvl5pPr>
            <a:lvl6pPr marL="1749476" indent="0" algn="ctr">
              <a:buNone/>
              <a:defRPr sz="1224"/>
            </a:lvl6pPr>
            <a:lvl7pPr marL="2099371" indent="0" algn="ctr">
              <a:buNone/>
              <a:defRPr sz="1224"/>
            </a:lvl7pPr>
            <a:lvl8pPr marL="2449266" indent="0" algn="ctr">
              <a:buNone/>
              <a:defRPr sz="1224"/>
            </a:lvl8pPr>
            <a:lvl9pPr marL="2799161" indent="0" algn="ctr">
              <a:buNone/>
              <a:defRPr sz="122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A501-EB61-42B5-9D5E-A63CE3BE2D92}" type="datetimeFigureOut">
              <a:rPr lang="zh-CN" altLang="en-US" smtClean="0"/>
              <a:pPr/>
              <a:t>2022/6/10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51CF-7D51-4CAB-9FD4-64D128ECA6C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357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A501-EB61-42B5-9D5E-A63CE3BE2D92}" type="datetimeFigureOut">
              <a:rPr lang="zh-CN" altLang="en-US" smtClean="0"/>
              <a:pPr/>
              <a:t>2022/6/10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51CF-7D51-4CAB-9FD4-64D128ECA6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5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729" y="279422"/>
            <a:ext cx="2012067" cy="444767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529" y="279422"/>
            <a:ext cx="5919559" cy="444767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A501-EB61-42B5-9D5E-A63CE3BE2D92}" type="datetimeFigureOut">
              <a:rPr lang="zh-CN" altLang="en-US" smtClean="0"/>
              <a:pPr/>
              <a:t>2022/6/10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51CF-7D51-4CAB-9FD4-64D128ECA6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1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D688D58-464F-4A62-864A-1051FF5B6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313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A501-EB61-42B5-9D5E-A63CE3BE2D92}" type="datetimeFigureOut">
              <a:rPr lang="zh-CN" altLang="en-US" smtClean="0"/>
              <a:pPr/>
              <a:t>2022/6/10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51CF-7D51-4CAB-9FD4-64D128ECA6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8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68" y="1308425"/>
            <a:ext cx="8048268" cy="2183136"/>
          </a:xfrm>
        </p:spPr>
        <p:txBody>
          <a:bodyPr anchor="b"/>
          <a:lstStyle>
            <a:lvl1pPr>
              <a:defRPr sz="459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668" y="3512214"/>
            <a:ext cx="8048268" cy="1148060"/>
          </a:xfrm>
        </p:spPr>
        <p:txBody>
          <a:bodyPr/>
          <a:lstStyle>
            <a:lvl1pPr marL="0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1pPr>
            <a:lvl2pPr marL="349895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699790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3pPr>
            <a:lvl4pPr marL="1049685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4pPr>
            <a:lvl5pPr marL="139958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5pPr>
            <a:lvl6pPr marL="174947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6pPr>
            <a:lvl7pPr marL="209937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7pPr>
            <a:lvl8pPr marL="244926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8pPr>
            <a:lvl9pPr marL="279916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A501-EB61-42B5-9D5E-A63CE3BE2D92}" type="datetimeFigureOut">
              <a:rPr lang="zh-CN" altLang="en-US" smtClean="0"/>
              <a:pPr/>
              <a:t>2022/6/10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51CF-7D51-4CAB-9FD4-64D128ECA6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529" y="1397110"/>
            <a:ext cx="396581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983" y="1397110"/>
            <a:ext cx="396581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A501-EB61-42B5-9D5E-A63CE3BE2D92}" type="datetimeFigureOut">
              <a:rPr lang="zh-CN" altLang="en-US" smtClean="0"/>
              <a:pPr/>
              <a:t>2022/6/10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51CF-7D51-4CAB-9FD4-64D128ECA6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2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44" y="279422"/>
            <a:ext cx="8048268" cy="101442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745" y="1286556"/>
            <a:ext cx="3947587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745" y="1917078"/>
            <a:ext cx="3947587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3983" y="1286556"/>
            <a:ext cx="3967029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3983" y="1917078"/>
            <a:ext cx="3967029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A501-EB61-42B5-9D5E-A63CE3BE2D92}" type="datetimeFigureOut">
              <a:rPr lang="zh-CN" altLang="en-US" smtClean="0"/>
              <a:pPr/>
              <a:t>2022/6/10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51CF-7D51-4CAB-9FD4-64D128ECA6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58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A501-EB61-42B5-9D5E-A63CE3BE2D92}" type="datetimeFigureOut">
              <a:rPr lang="zh-CN" altLang="en-US" smtClean="0"/>
              <a:pPr/>
              <a:t>2022/6/10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51CF-7D51-4CAB-9FD4-64D128ECA6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0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A501-EB61-42B5-9D5E-A63CE3BE2D92}" type="datetimeFigureOut">
              <a:rPr lang="zh-CN" altLang="en-US" smtClean="0"/>
              <a:pPr/>
              <a:t>2022/6/10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51CF-7D51-4CAB-9FD4-64D128ECA6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44" y="349885"/>
            <a:ext cx="3009595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029" y="755655"/>
            <a:ext cx="4723983" cy="3729677"/>
          </a:xfrm>
        </p:spPr>
        <p:txBody>
          <a:bodyPr/>
          <a:lstStyle>
            <a:lvl1pPr>
              <a:defRPr sz="2449"/>
            </a:lvl1pPr>
            <a:lvl2pPr>
              <a:defRPr sz="2143"/>
            </a:lvl2pPr>
            <a:lvl3pPr>
              <a:defRPr sz="1837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744" y="1574482"/>
            <a:ext cx="3009595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A501-EB61-42B5-9D5E-A63CE3BE2D92}" type="datetimeFigureOut">
              <a:rPr lang="zh-CN" altLang="en-US" smtClean="0"/>
              <a:pPr/>
              <a:t>2022/6/10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51CF-7D51-4CAB-9FD4-64D128ECA6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4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44" y="349885"/>
            <a:ext cx="3009595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67029" y="755655"/>
            <a:ext cx="4723983" cy="3729677"/>
          </a:xfrm>
        </p:spPr>
        <p:txBody>
          <a:bodyPr anchor="t"/>
          <a:lstStyle>
            <a:lvl1pPr marL="0" indent="0">
              <a:buNone/>
              <a:defRPr sz="2449"/>
            </a:lvl1pPr>
            <a:lvl2pPr marL="349895" indent="0">
              <a:buNone/>
              <a:defRPr sz="2143"/>
            </a:lvl2pPr>
            <a:lvl3pPr marL="699790" indent="0">
              <a:buNone/>
              <a:defRPr sz="1837"/>
            </a:lvl3pPr>
            <a:lvl4pPr marL="1049685" indent="0">
              <a:buNone/>
              <a:defRPr sz="1531"/>
            </a:lvl4pPr>
            <a:lvl5pPr marL="1399581" indent="0">
              <a:buNone/>
              <a:defRPr sz="1531"/>
            </a:lvl5pPr>
            <a:lvl6pPr marL="1749476" indent="0">
              <a:buNone/>
              <a:defRPr sz="1531"/>
            </a:lvl6pPr>
            <a:lvl7pPr marL="2099371" indent="0">
              <a:buNone/>
              <a:defRPr sz="1531"/>
            </a:lvl7pPr>
            <a:lvl8pPr marL="2449266" indent="0">
              <a:buNone/>
              <a:defRPr sz="1531"/>
            </a:lvl8pPr>
            <a:lvl9pPr marL="2799161" indent="0">
              <a:buNone/>
              <a:defRPr sz="153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744" y="1574482"/>
            <a:ext cx="3009595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A501-EB61-42B5-9D5E-A63CE3BE2D92}" type="datetimeFigureOut">
              <a:rPr lang="zh-CN" altLang="en-US" smtClean="0"/>
              <a:pPr/>
              <a:t>2022/6/10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51CF-7D51-4CAB-9FD4-64D128ECA6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3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529" y="279422"/>
            <a:ext cx="8048268" cy="10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529" y="1397110"/>
            <a:ext cx="8048268" cy="33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529" y="4864374"/>
            <a:ext cx="2099548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EA501-EB61-42B5-9D5E-A63CE3BE2D92}" type="datetimeFigureOut">
              <a:rPr lang="zh-CN" altLang="en-US" smtClean="0"/>
              <a:pPr/>
              <a:t>2022/6/10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1002" y="4864374"/>
            <a:ext cx="3149322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0248" y="4864374"/>
            <a:ext cx="2099548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251CF-7D51-4CAB-9FD4-64D128ECA6C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4F4E976-A23A-67FF-53E5-9ABE7912A7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8" y="87078"/>
            <a:ext cx="1689606" cy="5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5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EA34F5B-DB9E-468D-BA15-7B7A5B9F10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9"/>
          <a:stretch/>
        </p:blipFill>
        <p:spPr>
          <a:xfrm>
            <a:off x="0" y="2290872"/>
            <a:ext cx="9330267" cy="28173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B1408F-757E-4511-8B7F-52C439687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72" y="26086"/>
            <a:ext cx="1283971" cy="13473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33B7A18-77F3-48D5-AAEB-5D41553D0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601" y="-533621"/>
            <a:ext cx="1283971" cy="13473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424E51-4177-45AA-9873-98A81884D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824" y="-753346"/>
            <a:ext cx="1283971" cy="134730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B4F693A-3600-E11D-D1D8-E98CA49D5596}"/>
              </a:ext>
            </a:extLst>
          </p:cNvPr>
          <p:cNvSpPr txBox="1"/>
          <p:nvPr/>
        </p:nvSpPr>
        <p:spPr>
          <a:xfrm>
            <a:off x="2081956" y="1033410"/>
            <a:ext cx="5664630" cy="1661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zh-CN" sz="2800" kern="100" dirty="0">
                <a:solidFill>
                  <a:srgbClr val="004728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深入学习贯彻习近平生态文明思想</a:t>
            </a:r>
          </a:p>
          <a:p>
            <a:pPr algn="ctr">
              <a:lnSpc>
                <a:spcPct val="200000"/>
              </a:lnSpc>
            </a:pPr>
            <a:r>
              <a:rPr lang="zh-CN" altLang="zh-CN" sz="2800" kern="100" dirty="0">
                <a:solidFill>
                  <a:srgbClr val="004728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促进建设万物和谐的美丽家园</a:t>
            </a:r>
            <a:endParaRPr lang="zh-CN" altLang="en-US" sz="2800" dirty="0">
              <a:solidFill>
                <a:srgbClr val="00472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E4FA4E5-B0BF-3F04-E64C-B4020192B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8" y="87078"/>
            <a:ext cx="1689606" cy="5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9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87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17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黑体</vt:lpstr>
      <vt:lpstr>字魂59号-创粗黑</vt:lpstr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287</dc:title>
  <dc:creator>林 晨蕾</dc:creator>
  <cp:lastModifiedBy>张 一博</cp:lastModifiedBy>
  <cp:revision>65</cp:revision>
  <dcterms:created xsi:type="dcterms:W3CDTF">2019-07-24T04:24:24Z</dcterms:created>
  <dcterms:modified xsi:type="dcterms:W3CDTF">2022-06-10T02:26:54Z</dcterms:modified>
</cp:coreProperties>
</file>