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notesMasterIdLst>
    <p:notesMasterId r:id="rId3"/>
  </p:notesMasterIdLst>
  <p:sldIdLst>
    <p:sldId id="363" r:id="rId2"/>
  </p:sldIdLst>
  <p:sldSz cx="9334500" cy="5248275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484" autoAdjust="0"/>
  </p:normalViewPr>
  <p:slideViewPr>
    <p:cSldViewPr snapToGrid="0">
      <p:cViewPr varScale="1">
        <p:scale>
          <a:sx n="77" d="100"/>
          <a:sy n="77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9946-9E39-4CF3-A5B3-9E130B8B665A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7170-65E4-4A6B-B7C3-53D8E65AAB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7170-65E4-4A6B-B7C3-53D8E65AAB1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0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7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53" userDrawn="1">
          <p15:clr>
            <a:srgbClr val="FBAE40"/>
          </p15:clr>
        </p15:guide>
        <p15:guide id="2" pos="2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56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1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53" userDrawn="1">
          <p15:clr>
            <a:srgbClr val="FBAE40"/>
          </p15:clr>
        </p15:guide>
        <p15:guide id="2" pos="29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9" y="248746"/>
            <a:ext cx="8793379" cy="47682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0" y="379681"/>
            <a:ext cx="8558816" cy="44891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39B4B7-CFEE-06CD-3B08-9CD17004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1" y="435079"/>
            <a:ext cx="1360294" cy="4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omb/>
      </p:transition>
    </mc:Choice>
    <mc:Fallback xmlns="">
      <p:transition spd="slow" advClick="0" advTm="3000">
        <p:comb/>
      </p:transition>
    </mc:Fallback>
  </mc:AlternateContent>
  <p:extLst>
    <p:ext uri="{DCECCB84-F9BA-43D5-87BE-67443E8EF086}">
      <p15:sldGuideLst xmlns:p15="http://schemas.microsoft.com/office/powerpoint/2012/main">
        <p15:guide id="1" orient="horz" pos="1653" userDrawn="1">
          <p15:clr>
            <a:srgbClr val="FBAE40"/>
          </p15:clr>
        </p15:guide>
        <p15:guide id="2" pos="29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6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53" userDrawn="1">
          <p15:clr>
            <a:srgbClr val="FBAE40"/>
          </p15:clr>
        </p15:guide>
        <p15:guide id="2" pos="29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88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7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9A0EFD-77B2-1AE4-578F-292146B8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9" y="248746"/>
            <a:ext cx="8793379" cy="47682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DFF85C-7CB8-CF47-2F6B-E428594EE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0" y="379681"/>
            <a:ext cx="8558816" cy="4489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D9B2F0-4E17-62B2-49EA-5521FB3CE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1" y="435079"/>
            <a:ext cx="1360294" cy="4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 advClick="0" advTm="3000">
        <p:comb/>
      </p:transition>
    </mc:Fallback>
  </mc:AlternateContent>
  <p:extLst>
    <p:ext uri="{DCECCB84-F9BA-43D5-87BE-67443E8EF086}">
      <p15:sldGuideLst xmlns:p15="http://schemas.microsoft.com/office/powerpoint/2012/main">
        <p15:guide id="1" orient="horz" pos="1653" userDrawn="1">
          <p15:clr>
            <a:srgbClr val="FBAE40"/>
          </p15:clr>
        </p15:guide>
        <p15:guide id="2" pos="29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334F41-3732-2A9F-26AC-F9AF53360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9" y="248746"/>
            <a:ext cx="8793379" cy="47682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BC5475-D80F-0971-C19E-1757F2D16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0" y="379681"/>
            <a:ext cx="8558816" cy="44891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06CCD6-B991-4766-F498-34BE820D42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1" y="435079"/>
            <a:ext cx="1360294" cy="4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 advClick="0" advTm="3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4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 anchor="t"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1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8353A2-0813-B0AD-933F-81EE9E3243DC}"/>
              </a:ext>
            </a:extLst>
          </p:cNvPr>
          <p:cNvSpPr/>
          <p:nvPr userDrawn="1"/>
        </p:nvSpPr>
        <p:spPr>
          <a:xfrm>
            <a:off x="0" y="0"/>
            <a:ext cx="9334500" cy="524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DB6AFB-1404-195B-FB6B-ED1EF56C398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3" y="378546"/>
            <a:ext cx="1360294" cy="4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 advClick="0" advTm="3000">
        <p:comb/>
      </p:transition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53" userDrawn="1">
          <p15:clr>
            <a:srgbClr val="F26B43"/>
          </p15:clr>
        </p15:guide>
        <p15:guide id="2" pos="2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2631" y="2211954"/>
            <a:ext cx="7321427" cy="1454244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n w="3175">
                  <a:noFill/>
                </a:ln>
                <a:gradFill>
                  <a:gsLst>
                    <a:gs pos="54000">
                      <a:schemeClr val="bg2"/>
                    </a:gs>
                    <a:gs pos="87000">
                      <a:schemeClr val="bg2"/>
                    </a:gs>
                    <a:gs pos="61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深入学习</a:t>
            </a:r>
            <a:endParaRPr lang="en-US" altLang="zh-CN" sz="3200" b="1" dirty="0">
              <a:ln w="3175">
                <a:noFill/>
              </a:ln>
              <a:gradFill>
                <a:gsLst>
                  <a:gs pos="54000">
                    <a:schemeClr val="bg2"/>
                  </a:gs>
                  <a:gs pos="87000">
                    <a:schemeClr val="bg2"/>
                  </a:gs>
                  <a:gs pos="61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n w="3175">
                  <a:noFill/>
                </a:ln>
                <a:gradFill>
                  <a:gsLst>
                    <a:gs pos="54000">
                      <a:schemeClr val="bg2"/>
                    </a:gs>
                    <a:gs pos="87000">
                      <a:schemeClr val="bg2"/>
                    </a:gs>
                    <a:gs pos="61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习近平新时代中国特色社会主义思想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69" y="976805"/>
            <a:ext cx="1604090" cy="832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r="63134" b="27622"/>
          <a:stretch>
            <a:fillRect/>
          </a:stretch>
        </p:blipFill>
        <p:spPr>
          <a:xfrm>
            <a:off x="240575" y="379681"/>
            <a:ext cx="4160943" cy="18322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54F1CD-FA70-0CD8-5C8E-785FC125F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49" y="1118597"/>
            <a:ext cx="826335" cy="8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omb/>
      </p:transition>
    </mc:Choice>
    <mc:Fallback xmlns="">
      <p:transition spd="slow" advClick="0" advTm="3000">
        <p:comb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聚焦党的十九大新时代新征程PPT模板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C00000"/>
      </a:dk2>
      <a:lt2>
        <a:srgbClr val="CD0009"/>
      </a:lt2>
      <a:accent1>
        <a:srgbClr val="CD0009"/>
      </a:accent1>
      <a:accent2>
        <a:srgbClr val="C00000"/>
      </a:accent2>
      <a:accent3>
        <a:srgbClr val="CD0009"/>
      </a:accent3>
      <a:accent4>
        <a:srgbClr val="C00000"/>
      </a:accent4>
      <a:accent5>
        <a:srgbClr val="CD0009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9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Arial</vt:lpstr>
      <vt:lpstr>Calibri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聚焦党的十九大新时代新征程PPT模板</dc:title>
  <dc:subject>shop143686550.taobao.com</dc:subject>
  <dc:creator>shop143686550.taobao.com</dc:creator>
  <cp:lastModifiedBy>张 一博</cp:lastModifiedBy>
  <cp:revision>58</cp:revision>
  <dcterms:created xsi:type="dcterms:W3CDTF">2015-05-05T08:02:00Z</dcterms:created>
  <dcterms:modified xsi:type="dcterms:W3CDTF">2022-11-25T07:49:28Z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