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7" r:id="rId2"/>
  </p:sldIdLst>
  <p:sldSz cx="9144000" cy="5143500" type="screen16x9"/>
  <p:notesSz cx="6858000" cy="9144000"/>
  <p:defaultTextStyle>
    <a:defPPr>
      <a:defRPr lang="zh-CN"/>
    </a:defPPr>
    <a:lvl1pPr marL="0" algn="l" defTabSz="685718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60" algn="l" defTabSz="685718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18" algn="l" defTabSz="685718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578" algn="l" defTabSz="685718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438" algn="l" defTabSz="685718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298" algn="l" defTabSz="685718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156" algn="l" defTabSz="685718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016" algn="l" defTabSz="685718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2876" algn="l" defTabSz="685718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57" userDrawn="1">
          <p15:clr>
            <a:srgbClr val="5ACBF0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5845"/>
    <a:srgbClr val="FDAB5E"/>
    <a:srgbClr val="E6E6E6"/>
    <a:srgbClr val="DE8970"/>
    <a:srgbClr val="6451FD"/>
    <a:srgbClr val="A178FE"/>
    <a:srgbClr val="A17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6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846" y="108"/>
      </p:cViewPr>
      <p:guideLst>
        <p:guide pos="2857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7375B-645A-4B83-93EC-8A3A766EDBB5}" type="datetimeFigureOut">
              <a:rPr lang="zh-CN" altLang="en-US" smtClean="0"/>
              <a:t>2023/3/23 Thursday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F8934-6CED-46F5-B7D3-6CA103631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09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1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60" algn="l" defTabSz="68571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18" algn="l" defTabSz="68571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578" algn="l" defTabSz="68571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38" algn="l" defTabSz="68571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298" algn="l" defTabSz="68571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156" algn="l" defTabSz="68571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016" algn="l" defTabSz="68571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876" algn="l" defTabSz="68571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832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48DA44D2-FBBF-48C3-AF6C-83A152AE46D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737" y="136065"/>
            <a:ext cx="1360294" cy="40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17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任意多边形: 形状 22">
            <a:extLst>
              <a:ext uri="{FF2B5EF4-FFF2-40B4-BE49-F238E27FC236}">
                <a16:creationId xmlns:a16="http://schemas.microsoft.com/office/drawing/2014/main" id="{79603B58-4203-421D-AD3A-0E63E6DD3D30}"/>
              </a:ext>
            </a:extLst>
          </p:cNvPr>
          <p:cNvSpPr/>
          <p:nvPr/>
        </p:nvSpPr>
        <p:spPr>
          <a:xfrm flipH="1">
            <a:off x="1" y="1418545"/>
            <a:ext cx="742950" cy="1562100"/>
          </a:xfrm>
          <a:custGeom>
            <a:avLst/>
            <a:gdLst>
              <a:gd name="connsiteX0" fmla="*/ 0 w 3657600"/>
              <a:gd name="connsiteY0" fmla="*/ 0 h 1819275"/>
              <a:gd name="connsiteX1" fmla="*/ 3657600 w 3657600"/>
              <a:gd name="connsiteY1" fmla="*/ 0 h 1819275"/>
              <a:gd name="connsiteX2" fmla="*/ 3657600 w 3657600"/>
              <a:gd name="connsiteY2" fmla="*/ 1819275 h 1819275"/>
              <a:gd name="connsiteX3" fmla="*/ 0 w 3657600"/>
              <a:gd name="connsiteY3" fmla="*/ 1819275 h 181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57600" h="1819275">
                <a:moveTo>
                  <a:pt x="0" y="0"/>
                </a:moveTo>
                <a:lnTo>
                  <a:pt x="3657600" y="0"/>
                </a:lnTo>
                <a:lnTo>
                  <a:pt x="3657600" y="1819275"/>
                </a:lnTo>
                <a:lnTo>
                  <a:pt x="0" y="18192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D2312C3E-3B11-4DE3-9B31-02BB29E1FED4}"/>
              </a:ext>
            </a:extLst>
          </p:cNvPr>
          <p:cNvSpPr/>
          <p:nvPr/>
        </p:nvSpPr>
        <p:spPr>
          <a:xfrm flipH="1">
            <a:off x="573024" y="885828"/>
            <a:ext cx="3952628" cy="31323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67" name="任意多边形: 形状 19">
            <a:extLst>
              <a:ext uri="{FF2B5EF4-FFF2-40B4-BE49-F238E27FC236}">
                <a16:creationId xmlns:a16="http://schemas.microsoft.com/office/drawing/2014/main" id="{5B23C76C-E656-46FD-AF22-7CB150807FC3}"/>
              </a:ext>
            </a:extLst>
          </p:cNvPr>
          <p:cNvSpPr/>
          <p:nvPr/>
        </p:nvSpPr>
        <p:spPr>
          <a:xfrm flipH="1">
            <a:off x="1" y="3999143"/>
            <a:ext cx="1524000" cy="285749"/>
          </a:xfrm>
          <a:custGeom>
            <a:avLst/>
            <a:gdLst>
              <a:gd name="connsiteX0" fmla="*/ 0 w 5314950"/>
              <a:gd name="connsiteY0" fmla="*/ 0 h 904875"/>
              <a:gd name="connsiteX1" fmla="*/ 5314950 w 5314950"/>
              <a:gd name="connsiteY1" fmla="*/ 0 h 904875"/>
              <a:gd name="connsiteX2" fmla="*/ 5314950 w 5314950"/>
              <a:gd name="connsiteY2" fmla="*/ 904875 h 904875"/>
              <a:gd name="connsiteX3" fmla="*/ 0 w 5314950"/>
              <a:gd name="connsiteY3" fmla="*/ 904875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904875">
                <a:moveTo>
                  <a:pt x="0" y="0"/>
                </a:moveTo>
                <a:lnTo>
                  <a:pt x="5314950" y="0"/>
                </a:lnTo>
                <a:lnTo>
                  <a:pt x="5314950" y="904875"/>
                </a:lnTo>
                <a:lnTo>
                  <a:pt x="0" y="9048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3" dirty="0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A32B3B47-4000-4AA5-895C-7F6ECD909326}"/>
              </a:ext>
            </a:extLst>
          </p:cNvPr>
          <p:cNvSpPr/>
          <p:nvPr/>
        </p:nvSpPr>
        <p:spPr>
          <a:xfrm flipH="1">
            <a:off x="1924844" y="4750000"/>
            <a:ext cx="514350" cy="34528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grpSp>
        <p:nvGrpSpPr>
          <p:cNvPr id="72" name="组合 71">
            <a:extLst>
              <a:ext uri="{FF2B5EF4-FFF2-40B4-BE49-F238E27FC236}">
                <a16:creationId xmlns:a16="http://schemas.microsoft.com/office/drawing/2014/main" id="{1124BE1C-C6C6-4574-AAFB-4AC346BF8A74}"/>
              </a:ext>
            </a:extLst>
          </p:cNvPr>
          <p:cNvGrpSpPr/>
          <p:nvPr/>
        </p:nvGrpSpPr>
        <p:grpSpPr>
          <a:xfrm flipH="1">
            <a:off x="560388" y="4680021"/>
            <a:ext cx="1012032" cy="174489"/>
            <a:chOff x="9258300" y="6096000"/>
            <a:chExt cx="1841500" cy="317500"/>
          </a:xfrm>
        </p:grpSpPr>
        <p:sp>
          <p:nvSpPr>
            <p:cNvPr id="93" name="箭头: V 形 11">
              <a:extLst>
                <a:ext uri="{FF2B5EF4-FFF2-40B4-BE49-F238E27FC236}">
                  <a16:creationId xmlns:a16="http://schemas.microsoft.com/office/drawing/2014/main" id="{23CC81CE-1A1C-4D17-B6CD-9E621E02CF94}"/>
                </a:ext>
              </a:extLst>
            </p:cNvPr>
            <p:cNvSpPr/>
            <p:nvPr/>
          </p:nvSpPr>
          <p:spPr>
            <a:xfrm>
              <a:off x="10782300" y="6096000"/>
              <a:ext cx="317500" cy="3175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94" name="箭头: V 形 43">
              <a:extLst>
                <a:ext uri="{FF2B5EF4-FFF2-40B4-BE49-F238E27FC236}">
                  <a16:creationId xmlns:a16="http://schemas.microsoft.com/office/drawing/2014/main" id="{FF9C6462-30D1-401E-974F-018706535D9A}"/>
                </a:ext>
              </a:extLst>
            </p:cNvPr>
            <p:cNvSpPr/>
            <p:nvPr/>
          </p:nvSpPr>
          <p:spPr>
            <a:xfrm>
              <a:off x="10401300" y="6096000"/>
              <a:ext cx="317500" cy="3175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95" name="箭头: V 形 44">
              <a:extLst>
                <a:ext uri="{FF2B5EF4-FFF2-40B4-BE49-F238E27FC236}">
                  <a16:creationId xmlns:a16="http://schemas.microsoft.com/office/drawing/2014/main" id="{D0609F8C-22EB-44C2-9F2E-92BB1C1D468A}"/>
                </a:ext>
              </a:extLst>
            </p:cNvPr>
            <p:cNvSpPr/>
            <p:nvPr/>
          </p:nvSpPr>
          <p:spPr>
            <a:xfrm>
              <a:off x="10020300" y="6096000"/>
              <a:ext cx="317500" cy="3175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96" name="箭头: V 形 45">
              <a:extLst>
                <a:ext uri="{FF2B5EF4-FFF2-40B4-BE49-F238E27FC236}">
                  <a16:creationId xmlns:a16="http://schemas.microsoft.com/office/drawing/2014/main" id="{F6240C73-54F5-4661-8C38-C131343AD2A9}"/>
                </a:ext>
              </a:extLst>
            </p:cNvPr>
            <p:cNvSpPr/>
            <p:nvPr/>
          </p:nvSpPr>
          <p:spPr>
            <a:xfrm>
              <a:off x="9639300" y="6096000"/>
              <a:ext cx="317500" cy="3175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97" name="箭头: V 形 46">
              <a:extLst>
                <a:ext uri="{FF2B5EF4-FFF2-40B4-BE49-F238E27FC236}">
                  <a16:creationId xmlns:a16="http://schemas.microsoft.com/office/drawing/2014/main" id="{655F960B-93D4-4FE5-B804-D4970D20A00F}"/>
                </a:ext>
              </a:extLst>
            </p:cNvPr>
            <p:cNvSpPr/>
            <p:nvPr/>
          </p:nvSpPr>
          <p:spPr>
            <a:xfrm>
              <a:off x="9258300" y="6096000"/>
              <a:ext cx="317500" cy="3175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</p:grpSp>
      <p:sp>
        <p:nvSpPr>
          <p:cNvPr id="73" name="矩形 72">
            <a:extLst>
              <a:ext uri="{FF2B5EF4-FFF2-40B4-BE49-F238E27FC236}">
                <a16:creationId xmlns:a16="http://schemas.microsoft.com/office/drawing/2014/main" id="{6D83E658-F3AA-454B-8F78-9659A03F7021}"/>
              </a:ext>
            </a:extLst>
          </p:cNvPr>
          <p:cNvSpPr/>
          <p:nvPr/>
        </p:nvSpPr>
        <p:spPr>
          <a:xfrm flipH="1">
            <a:off x="3771903" y="4383882"/>
            <a:ext cx="966787" cy="50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grpSp>
        <p:nvGrpSpPr>
          <p:cNvPr id="87" name="组合 86">
            <a:extLst>
              <a:ext uri="{FF2B5EF4-FFF2-40B4-BE49-F238E27FC236}">
                <a16:creationId xmlns:a16="http://schemas.microsoft.com/office/drawing/2014/main" id="{0F861FCB-129D-4AA8-B4F4-3D28B8A38CA5}"/>
              </a:ext>
            </a:extLst>
          </p:cNvPr>
          <p:cNvGrpSpPr/>
          <p:nvPr/>
        </p:nvGrpSpPr>
        <p:grpSpPr>
          <a:xfrm flipH="1">
            <a:off x="8115303" y="1249382"/>
            <a:ext cx="657225" cy="114300"/>
            <a:chOff x="9766300" y="431800"/>
            <a:chExt cx="876300" cy="152400"/>
          </a:xfrm>
        </p:grpSpPr>
        <p:sp>
          <p:nvSpPr>
            <p:cNvPr id="89" name="椭圆 88">
              <a:extLst>
                <a:ext uri="{FF2B5EF4-FFF2-40B4-BE49-F238E27FC236}">
                  <a16:creationId xmlns:a16="http://schemas.microsoft.com/office/drawing/2014/main" id="{F9DEE215-857A-4F73-8DB1-F4C1AAC784DC}"/>
                </a:ext>
              </a:extLst>
            </p:cNvPr>
            <p:cNvSpPr/>
            <p:nvPr/>
          </p:nvSpPr>
          <p:spPr>
            <a:xfrm>
              <a:off x="9766300" y="431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90" name="椭圆 89">
              <a:extLst>
                <a:ext uri="{FF2B5EF4-FFF2-40B4-BE49-F238E27FC236}">
                  <a16:creationId xmlns:a16="http://schemas.microsoft.com/office/drawing/2014/main" id="{E72E8575-0873-4CBA-92AA-B2ECC3998D7B}"/>
                </a:ext>
              </a:extLst>
            </p:cNvPr>
            <p:cNvSpPr/>
            <p:nvPr/>
          </p:nvSpPr>
          <p:spPr>
            <a:xfrm>
              <a:off x="10007600" y="431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91" name="椭圆 90">
              <a:extLst>
                <a:ext uri="{FF2B5EF4-FFF2-40B4-BE49-F238E27FC236}">
                  <a16:creationId xmlns:a16="http://schemas.microsoft.com/office/drawing/2014/main" id="{43D392AA-BD5C-42A9-B160-B2F7BF6828B9}"/>
                </a:ext>
              </a:extLst>
            </p:cNvPr>
            <p:cNvSpPr/>
            <p:nvPr/>
          </p:nvSpPr>
          <p:spPr>
            <a:xfrm>
              <a:off x="10248900" y="431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92" name="椭圆 91">
              <a:extLst>
                <a:ext uri="{FF2B5EF4-FFF2-40B4-BE49-F238E27FC236}">
                  <a16:creationId xmlns:a16="http://schemas.microsoft.com/office/drawing/2014/main" id="{F70DF758-C18B-445E-B959-1D3E5053DC65}"/>
                </a:ext>
              </a:extLst>
            </p:cNvPr>
            <p:cNvSpPr/>
            <p:nvPr/>
          </p:nvSpPr>
          <p:spPr>
            <a:xfrm>
              <a:off x="10490200" y="431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</p:grpSp>
      <p:grpSp>
        <p:nvGrpSpPr>
          <p:cNvPr id="75" name="组合 74">
            <a:extLst>
              <a:ext uri="{FF2B5EF4-FFF2-40B4-BE49-F238E27FC236}">
                <a16:creationId xmlns:a16="http://schemas.microsoft.com/office/drawing/2014/main" id="{414761C3-4C4F-446A-8B3F-F23436953260}"/>
              </a:ext>
            </a:extLst>
          </p:cNvPr>
          <p:cNvGrpSpPr/>
          <p:nvPr/>
        </p:nvGrpSpPr>
        <p:grpSpPr>
          <a:xfrm flipH="1">
            <a:off x="4768788" y="4032945"/>
            <a:ext cx="3975165" cy="114300"/>
            <a:chOff x="-80520" y="5397500"/>
            <a:chExt cx="5300220" cy="152400"/>
          </a:xfrm>
        </p:grpSpPr>
        <p:grpSp>
          <p:nvGrpSpPr>
            <p:cNvPr id="81" name="组合 80">
              <a:extLst>
                <a:ext uri="{FF2B5EF4-FFF2-40B4-BE49-F238E27FC236}">
                  <a16:creationId xmlns:a16="http://schemas.microsoft.com/office/drawing/2014/main" id="{5C70FC01-01A8-495C-84DE-2C4658AF5690}"/>
                </a:ext>
              </a:extLst>
            </p:cNvPr>
            <p:cNvGrpSpPr/>
            <p:nvPr/>
          </p:nvGrpSpPr>
          <p:grpSpPr>
            <a:xfrm>
              <a:off x="4343400" y="5397500"/>
              <a:ext cx="876300" cy="152400"/>
              <a:chOff x="9766300" y="431800"/>
              <a:chExt cx="876300" cy="152400"/>
            </a:xfrm>
            <a:solidFill>
              <a:schemeClr val="bg1">
                <a:lumMod val="85000"/>
              </a:schemeClr>
            </a:solidFill>
          </p:grpSpPr>
          <p:sp>
            <p:nvSpPr>
              <p:cNvPr id="83" name="椭圆 82">
                <a:extLst>
                  <a:ext uri="{FF2B5EF4-FFF2-40B4-BE49-F238E27FC236}">
                    <a16:creationId xmlns:a16="http://schemas.microsoft.com/office/drawing/2014/main" id="{025A0412-B109-4A31-BEDB-89DAA03E7D83}"/>
                  </a:ext>
                </a:extLst>
              </p:cNvPr>
              <p:cNvSpPr/>
              <p:nvPr/>
            </p:nvSpPr>
            <p:spPr>
              <a:xfrm>
                <a:off x="9766300" y="431800"/>
                <a:ext cx="152400" cy="152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013">
                  <a:latin typeface="思源宋体 CN" panose="02020400000000000000" pitchFamily="18" charset="-122"/>
                  <a:ea typeface="思源宋体 CN" panose="02020400000000000000" pitchFamily="18" charset="-122"/>
                  <a:sym typeface="思源宋体 CN" panose="02020400000000000000" pitchFamily="18" charset="-122"/>
                </a:endParaRPr>
              </a:p>
            </p:txBody>
          </p:sp>
          <p:sp>
            <p:nvSpPr>
              <p:cNvPr id="84" name="椭圆 83">
                <a:extLst>
                  <a:ext uri="{FF2B5EF4-FFF2-40B4-BE49-F238E27FC236}">
                    <a16:creationId xmlns:a16="http://schemas.microsoft.com/office/drawing/2014/main" id="{F1E74C7E-87E7-4501-889E-80E3C6F00AC5}"/>
                  </a:ext>
                </a:extLst>
              </p:cNvPr>
              <p:cNvSpPr/>
              <p:nvPr/>
            </p:nvSpPr>
            <p:spPr>
              <a:xfrm>
                <a:off x="10007600" y="4318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013">
                  <a:latin typeface="思源宋体 CN" panose="02020400000000000000" pitchFamily="18" charset="-122"/>
                  <a:ea typeface="思源宋体 CN" panose="02020400000000000000" pitchFamily="18" charset="-122"/>
                  <a:sym typeface="思源宋体 CN" panose="02020400000000000000" pitchFamily="18" charset="-122"/>
                </a:endParaRPr>
              </a:p>
            </p:txBody>
          </p:sp>
          <p:sp>
            <p:nvSpPr>
              <p:cNvPr id="85" name="椭圆 84">
                <a:extLst>
                  <a:ext uri="{FF2B5EF4-FFF2-40B4-BE49-F238E27FC236}">
                    <a16:creationId xmlns:a16="http://schemas.microsoft.com/office/drawing/2014/main" id="{2F508528-11A3-4511-B295-2CA595B903B1}"/>
                  </a:ext>
                </a:extLst>
              </p:cNvPr>
              <p:cNvSpPr/>
              <p:nvPr/>
            </p:nvSpPr>
            <p:spPr>
              <a:xfrm>
                <a:off x="10248900" y="4318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013">
                  <a:latin typeface="思源宋体 CN" panose="02020400000000000000" pitchFamily="18" charset="-122"/>
                  <a:ea typeface="思源宋体 CN" panose="02020400000000000000" pitchFamily="18" charset="-122"/>
                  <a:sym typeface="思源宋体 CN" panose="02020400000000000000" pitchFamily="18" charset="-122"/>
                </a:endParaRPr>
              </a:p>
            </p:txBody>
          </p:sp>
          <p:sp>
            <p:nvSpPr>
              <p:cNvPr id="86" name="椭圆 85">
                <a:extLst>
                  <a:ext uri="{FF2B5EF4-FFF2-40B4-BE49-F238E27FC236}">
                    <a16:creationId xmlns:a16="http://schemas.microsoft.com/office/drawing/2014/main" id="{7E11A64A-3260-4027-84A9-A55D4D4CC4C7}"/>
                  </a:ext>
                </a:extLst>
              </p:cNvPr>
              <p:cNvSpPr/>
              <p:nvPr/>
            </p:nvSpPr>
            <p:spPr>
              <a:xfrm>
                <a:off x="10490200" y="431800"/>
                <a:ext cx="152400" cy="152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013">
                  <a:latin typeface="思源宋体 CN" panose="02020400000000000000" pitchFamily="18" charset="-122"/>
                  <a:ea typeface="思源宋体 CN" panose="02020400000000000000" pitchFamily="18" charset="-122"/>
                  <a:sym typeface="思源宋体 CN" panose="02020400000000000000" pitchFamily="18" charset="-122"/>
                </a:endParaRPr>
              </a:p>
            </p:txBody>
          </p:sp>
        </p:grpSp>
        <p:cxnSp>
          <p:nvCxnSpPr>
            <p:cNvPr id="82" name="直接连接符 81">
              <a:extLst>
                <a:ext uri="{FF2B5EF4-FFF2-40B4-BE49-F238E27FC236}">
                  <a16:creationId xmlns:a16="http://schemas.microsoft.com/office/drawing/2014/main" id="{08FC61C0-2C2F-4BBA-ABA2-400EFFFB3DDC}"/>
                </a:ext>
              </a:extLst>
            </p:cNvPr>
            <p:cNvCxnSpPr>
              <a:cxnSpLocks/>
            </p:cNvCxnSpPr>
            <p:nvPr/>
          </p:nvCxnSpPr>
          <p:spPr>
            <a:xfrm>
              <a:off x="-80520" y="5473700"/>
              <a:ext cx="4290570" cy="0"/>
            </a:xfrm>
            <a:prstGeom prst="line">
              <a:avLst/>
            </a:prstGeom>
            <a:ln>
              <a:solidFill>
                <a:srgbClr val="C00000"/>
              </a:solidFill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76" name="PA-Google Shape;121;p26">
            <a:extLst>
              <a:ext uri="{FF2B5EF4-FFF2-40B4-BE49-F238E27FC236}">
                <a16:creationId xmlns:a16="http://schemas.microsoft.com/office/drawing/2014/main" id="{7CF6FEE7-0566-40E2-8136-6A9BFA137B1F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 flipH="1">
            <a:off x="8790997" y="4619628"/>
            <a:ext cx="353005" cy="371475"/>
          </a:xfrm>
          <a:custGeom>
            <a:avLst/>
            <a:gdLst/>
            <a:ahLst/>
            <a:cxnLst/>
            <a:rect l="l" t="t" r="r" b="b"/>
            <a:pathLst>
              <a:path w="3252" h="3413" extrusionOk="0">
                <a:moveTo>
                  <a:pt x="0" y="1"/>
                </a:moveTo>
                <a:lnTo>
                  <a:pt x="14" y="3413"/>
                </a:lnTo>
                <a:lnTo>
                  <a:pt x="1927" y="3413"/>
                </a:lnTo>
                <a:lnTo>
                  <a:pt x="2810" y="2516"/>
                </a:lnTo>
                <a:cubicBezTo>
                  <a:pt x="3252" y="2088"/>
                  <a:pt x="3252" y="1392"/>
                  <a:pt x="2810" y="951"/>
                </a:cubicBezTo>
                <a:lnTo>
                  <a:pt x="186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AE9E4C5-75B5-11D3-37A5-022BED90BB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3" y="1026253"/>
            <a:ext cx="5117081" cy="2872875"/>
          </a:xfrm>
          <a:prstGeom prst="rect">
            <a:avLst/>
          </a:prstGeom>
        </p:spPr>
      </p:pic>
      <p:sp>
        <p:nvSpPr>
          <p:cNvPr id="68" name="矩形 67">
            <a:extLst>
              <a:ext uri="{FF2B5EF4-FFF2-40B4-BE49-F238E27FC236}">
                <a16:creationId xmlns:a16="http://schemas.microsoft.com/office/drawing/2014/main" id="{93A5D147-275B-4D61-8137-3B8452CED0DB}"/>
              </a:ext>
            </a:extLst>
          </p:cNvPr>
          <p:cNvSpPr/>
          <p:nvPr/>
        </p:nvSpPr>
        <p:spPr>
          <a:xfrm flipH="1">
            <a:off x="3552233" y="1676400"/>
            <a:ext cx="5229225" cy="20907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103" name="文本框 102">
            <a:extLst>
              <a:ext uri="{FF2B5EF4-FFF2-40B4-BE49-F238E27FC236}">
                <a16:creationId xmlns:a16="http://schemas.microsoft.com/office/drawing/2014/main" id="{FBCBA286-EDE6-45D1-8EC7-F0E57227A0A0}"/>
              </a:ext>
            </a:extLst>
          </p:cNvPr>
          <p:cNvSpPr txBox="1"/>
          <p:nvPr/>
        </p:nvSpPr>
        <p:spPr>
          <a:xfrm>
            <a:off x="3977283" y="2114969"/>
            <a:ext cx="4751786" cy="1284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思源宋体 CN" panose="02020400000000000000" pitchFamily="18" charset="-122"/>
              </a:rPr>
              <a:t>增强马克思主义理论自觉</a:t>
            </a:r>
            <a:endParaRPr lang="en-US" altLang="zh-CN" sz="28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sym typeface="思源宋体 CN" panose="02020400000000000000" pitchFamily="18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思源宋体 CN" panose="02020400000000000000" pitchFamily="18" charset="-122"/>
              </a:rPr>
              <a:t>推进文化自信自强</a:t>
            </a:r>
          </a:p>
        </p:txBody>
      </p:sp>
      <p:grpSp>
        <p:nvGrpSpPr>
          <p:cNvPr id="78" name="组合 77">
            <a:extLst>
              <a:ext uri="{FF2B5EF4-FFF2-40B4-BE49-F238E27FC236}">
                <a16:creationId xmlns:a16="http://schemas.microsoft.com/office/drawing/2014/main" id="{1F11C2CC-3D52-42E5-84FA-27BA1A9872C6}"/>
              </a:ext>
            </a:extLst>
          </p:cNvPr>
          <p:cNvGrpSpPr/>
          <p:nvPr/>
        </p:nvGrpSpPr>
        <p:grpSpPr>
          <a:xfrm flipH="1">
            <a:off x="3267078" y="2364584"/>
            <a:ext cx="561975" cy="561975"/>
            <a:chOff x="7086600" y="3152775"/>
            <a:chExt cx="749300" cy="749300"/>
          </a:xfrm>
        </p:grpSpPr>
        <p:sp>
          <p:nvSpPr>
            <p:cNvPr id="79" name="椭圆 78">
              <a:extLst>
                <a:ext uri="{FF2B5EF4-FFF2-40B4-BE49-F238E27FC236}">
                  <a16:creationId xmlns:a16="http://schemas.microsoft.com/office/drawing/2014/main" id="{1B2FC378-6A24-477A-9882-44E25B258E24}"/>
                </a:ext>
              </a:extLst>
            </p:cNvPr>
            <p:cNvSpPr/>
            <p:nvPr/>
          </p:nvSpPr>
          <p:spPr>
            <a:xfrm>
              <a:off x="7086600" y="3152775"/>
              <a:ext cx="749300" cy="749300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013"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80" name="Freeform 35">
              <a:extLst>
                <a:ext uri="{FF2B5EF4-FFF2-40B4-BE49-F238E27FC236}">
                  <a16:creationId xmlns:a16="http://schemas.microsoft.com/office/drawing/2014/main" id="{4D2455B3-DB36-40EE-A1F4-C1AD82720E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13366" y="3378889"/>
              <a:ext cx="295768" cy="297072"/>
            </a:xfrm>
            <a:custGeom>
              <a:avLst/>
              <a:gdLst>
                <a:gd name="T0" fmla="*/ 48 w 96"/>
                <a:gd name="T1" fmla="*/ 0 h 96"/>
                <a:gd name="T2" fmla="*/ 0 w 96"/>
                <a:gd name="T3" fmla="*/ 48 h 96"/>
                <a:gd name="T4" fmla="*/ 48 w 96"/>
                <a:gd name="T5" fmla="*/ 96 h 96"/>
                <a:gd name="T6" fmla="*/ 96 w 96"/>
                <a:gd name="T7" fmla="*/ 48 h 96"/>
                <a:gd name="T8" fmla="*/ 48 w 96"/>
                <a:gd name="T9" fmla="*/ 0 h 96"/>
                <a:gd name="T10" fmla="*/ 75 w 96"/>
                <a:gd name="T11" fmla="*/ 52 h 96"/>
                <a:gd name="T12" fmla="*/ 53 w 96"/>
                <a:gd name="T13" fmla="*/ 76 h 96"/>
                <a:gd name="T14" fmla="*/ 48 w 96"/>
                <a:gd name="T15" fmla="*/ 77 h 96"/>
                <a:gd name="T16" fmla="*/ 44 w 96"/>
                <a:gd name="T17" fmla="*/ 76 h 96"/>
                <a:gd name="T18" fmla="*/ 43 w 96"/>
                <a:gd name="T19" fmla="*/ 75 h 96"/>
                <a:gd name="T20" fmla="*/ 43 w 96"/>
                <a:gd name="T21" fmla="*/ 66 h 96"/>
                <a:gd name="T22" fmla="*/ 52 w 96"/>
                <a:gd name="T23" fmla="*/ 56 h 96"/>
                <a:gd name="T24" fmla="*/ 22 w 96"/>
                <a:gd name="T25" fmla="*/ 56 h 96"/>
                <a:gd name="T26" fmla="*/ 16 w 96"/>
                <a:gd name="T27" fmla="*/ 50 h 96"/>
                <a:gd name="T28" fmla="*/ 16 w 96"/>
                <a:gd name="T29" fmla="*/ 46 h 96"/>
                <a:gd name="T30" fmla="*/ 22 w 96"/>
                <a:gd name="T31" fmla="*/ 40 h 96"/>
                <a:gd name="T32" fmla="*/ 52 w 96"/>
                <a:gd name="T33" fmla="*/ 40 h 96"/>
                <a:gd name="T34" fmla="*/ 42 w 96"/>
                <a:gd name="T35" fmla="*/ 30 h 96"/>
                <a:gd name="T36" fmla="*/ 43 w 96"/>
                <a:gd name="T37" fmla="*/ 22 h 96"/>
                <a:gd name="T38" fmla="*/ 44 w 96"/>
                <a:gd name="T39" fmla="*/ 20 h 96"/>
                <a:gd name="T40" fmla="*/ 52 w 96"/>
                <a:gd name="T41" fmla="*/ 20 h 96"/>
                <a:gd name="T42" fmla="*/ 75 w 96"/>
                <a:gd name="T43" fmla="*/ 44 h 96"/>
                <a:gd name="T44" fmla="*/ 75 w 96"/>
                <a:gd name="T45" fmla="*/ 5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" h="96">
                  <a:moveTo>
                    <a:pt x="48" y="0"/>
                  </a:moveTo>
                  <a:cubicBezTo>
                    <a:pt x="22" y="0"/>
                    <a:pt x="0" y="22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ubicBezTo>
                    <a:pt x="75" y="96"/>
                    <a:pt x="96" y="74"/>
                    <a:pt x="96" y="48"/>
                  </a:cubicBezTo>
                  <a:cubicBezTo>
                    <a:pt x="96" y="22"/>
                    <a:pt x="75" y="0"/>
                    <a:pt x="48" y="0"/>
                  </a:cubicBezTo>
                  <a:close/>
                  <a:moveTo>
                    <a:pt x="75" y="52"/>
                  </a:moveTo>
                  <a:cubicBezTo>
                    <a:pt x="53" y="76"/>
                    <a:pt x="53" y="76"/>
                    <a:pt x="53" y="76"/>
                  </a:cubicBezTo>
                  <a:cubicBezTo>
                    <a:pt x="52" y="77"/>
                    <a:pt x="50" y="77"/>
                    <a:pt x="48" y="77"/>
                  </a:cubicBezTo>
                  <a:cubicBezTo>
                    <a:pt x="47" y="77"/>
                    <a:pt x="45" y="77"/>
                    <a:pt x="44" y="76"/>
                  </a:cubicBezTo>
                  <a:cubicBezTo>
                    <a:pt x="43" y="75"/>
                    <a:pt x="43" y="75"/>
                    <a:pt x="43" y="75"/>
                  </a:cubicBezTo>
                  <a:cubicBezTo>
                    <a:pt x="41" y="72"/>
                    <a:pt x="41" y="68"/>
                    <a:pt x="43" y="66"/>
                  </a:cubicBezTo>
                  <a:cubicBezTo>
                    <a:pt x="52" y="56"/>
                    <a:pt x="52" y="56"/>
                    <a:pt x="52" y="56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19" y="56"/>
                    <a:pt x="16" y="53"/>
                    <a:pt x="16" y="50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16" y="43"/>
                    <a:pt x="19" y="40"/>
                    <a:pt x="22" y="40"/>
                  </a:cubicBezTo>
                  <a:cubicBezTo>
                    <a:pt x="52" y="40"/>
                    <a:pt x="52" y="40"/>
                    <a:pt x="52" y="4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0" y="28"/>
                    <a:pt x="40" y="24"/>
                    <a:pt x="43" y="22"/>
                  </a:cubicBezTo>
                  <a:cubicBezTo>
                    <a:pt x="44" y="20"/>
                    <a:pt x="44" y="20"/>
                    <a:pt x="44" y="20"/>
                  </a:cubicBezTo>
                  <a:cubicBezTo>
                    <a:pt x="46" y="18"/>
                    <a:pt x="50" y="18"/>
                    <a:pt x="52" y="20"/>
                  </a:cubicBezTo>
                  <a:cubicBezTo>
                    <a:pt x="75" y="44"/>
                    <a:pt x="75" y="44"/>
                    <a:pt x="75" y="44"/>
                  </a:cubicBezTo>
                  <a:cubicBezTo>
                    <a:pt x="77" y="46"/>
                    <a:pt x="77" y="50"/>
                    <a:pt x="7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d-ID">
                <a:solidFill>
                  <a:prstClr val="black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259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2.11"/>
</p:tagLst>
</file>

<file path=ppt/theme/theme1.xml><?xml version="1.0" encoding="utf-8"?>
<a:theme xmlns:a="http://schemas.openxmlformats.org/drawingml/2006/main" name="摄图网​​">
  <a:themeElements>
    <a:clrScheme name="自定义 1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C00000"/>
      </a:accent1>
      <a:accent2>
        <a:srgbClr val="0070C0"/>
      </a:accent2>
      <a:accent3>
        <a:srgbClr val="034A90"/>
      </a:accent3>
      <a:accent4>
        <a:srgbClr val="008000"/>
      </a:accent4>
      <a:accent5>
        <a:srgbClr val="1C26E8"/>
      </a:accent5>
      <a:accent6>
        <a:srgbClr val="0944EB"/>
      </a:accent6>
      <a:hlink>
        <a:srgbClr val="0563C1"/>
      </a:hlink>
      <a:folHlink>
        <a:srgbClr val="954F72"/>
      </a:folHlink>
    </a:clrScheme>
    <a:fontScheme name="自定义 1">
      <a:majorFont>
        <a:latin typeface="思源黑体 CN Bold"/>
        <a:ea typeface="思源黑体 CN Bold"/>
        <a:cs typeface=""/>
      </a:majorFont>
      <a:minorFont>
        <a:latin typeface="思源黑体 CN Normal"/>
        <a:ea typeface="思源黑体 CN Norm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563</TotalTime>
  <Words>8</Words>
  <Application>Microsoft Office PowerPoint</Application>
  <PresentationFormat>全屏显示(16:9)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黑体</vt:lpstr>
      <vt:lpstr>思源宋体 CN</vt:lpstr>
      <vt:lpstr>Arial</vt:lpstr>
      <vt:lpstr>摄图网​​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Bing-</dc:creator>
  <cp:lastModifiedBy>dreamsummit</cp:lastModifiedBy>
  <cp:revision>94</cp:revision>
  <dcterms:created xsi:type="dcterms:W3CDTF">2020-03-02T02:09:22Z</dcterms:created>
  <dcterms:modified xsi:type="dcterms:W3CDTF">2023-03-23T05:54:15Z</dcterms:modified>
</cp:coreProperties>
</file>