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001" userDrawn="1">
          <p15:clr>
            <a:srgbClr val="5ACBF0"/>
          </p15:clr>
        </p15:guide>
        <p15:guide id="2" pos="3817" userDrawn="1">
          <p15:clr>
            <a:srgbClr val="5ACBF0"/>
          </p15:clr>
        </p15:guide>
        <p15:guide id="3" orient="horz" pos="384" userDrawn="1">
          <p15:clr>
            <a:srgbClr val="5ACBF0"/>
          </p15:clr>
        </p15:guide>
        <p15:guide id="4" pos="224" userDrawn="1">
          <p15:clr>
            <a:srgbClr val="5ACBF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1920"/>
    <a:srgbClr val="E01A23"/>
    <a:srgbClr val="6451FD"/>
    <a:srgbClr val="A178FE"/>
    <a:srgbClr val="A177F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22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816" y="-300"/>
      </p:cViewPr>
      <p:guideLst>
        <p:guide orient="horz" pos="2001"/>
        <p:guide orient="horz" pos="384"/>
        <p:guide pos="3817"/>
        <p:guide pos="2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7375B-645A-4B83-93EC-8A3A766EDBB5}" type="datetimeFigureOut">
              <a:rPr lang="zh-CN" altLang="en-US" smtClean="0"/>
              <a:t>2023/4/14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F8934-6CED-46F5-B7D3-6CA103631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09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="" xmlns:a16="http://schemas.microsoft.com/office/drawing/2014/main" id="{DBF73DF8-7CCC-4698-9827-C6AF8134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8761-A14E-4E6E-B19C-D0ABAA7747FF}" type="datetimeFigureOut">
              <a:rPr lang="zh-CN" altLang="en-US" smtClean="0"/>
              <a:t>2023/4/14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="" xmlns:a16="http://schemas.microsoft.com/office/drawing/2014/main" id="{A652457A-EA83-4AD5-B047-AAFE3B798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="" xmlns:a16="http://schemas.microsoft.com/office/drawing/2014/main" id="{2439BB5E-FD23-40A8-B01B-61890AA49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10F0F-E077-475B-A7EC-03CDC27F5B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832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5000">
        <p14:warp dir="in"/>
      </p:transition>
    </mc:Choice>
    <mc:Fallback xmlns="">
      <p:transition spd="slow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19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a16="http://schemas.microsoft.com/office/drawing/2014/main" id="{8C0D0E65-3A2E-4AA5-91F0-0304C02C8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C5BA7F7A-4A94-45E3-B544-11D818100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D5DC294F-BDDF-4EEE-8C8C-646191F1CC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E8761-A14E-4E6E-B19C-D0ABAA7747FF}" type="datetimeFigureOut">
              <a:rPr lang="zh-CN" altLang="en-US" smtClean="0"/>
              <a:t>2023/4/14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EA4A6414-4759-48C2-AB98-5DF25A49E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FD1D8F7A-B643-4CD8-BFB7-45FB062CAE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10F0F-E077-475B-A7EC-03CDC27F5B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417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mc:AlternateContent xmlns:mc="http://schemas.openxmlformats.org/markup-compatibility/2006" xmlns:p14="http://schemas.microsoft.com/office/powerpoint/2010/main">
    <mc:Choice Requires="p14">
      <p:transition spd="slow" p14:dur="900" advTm="5000">
        <p14:warp dir="in"/>
      </p:transition>
    </mc:Choice>
    <mc:Fallback xmlns="">
      <p:transition spd="slow" advTm="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: 对角圆角 19">
            <a:extLst>
              <a:ext uri="{FF2B5EF4-FFF2-40B4-BE49-F238E27FC236}">
                <a16:creationId xmlns="" xmlns:a16="http://schemas.microsoft.com/office/drawing/2014/main" id="{EEA1C203-E9C6-4D90-8B84-AB6C05442C4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2DiagRect">
            <a:avLst>
              <a:gd name="adj1" fmla="val 12614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: 对角圆角 10">
            <a:extLst>
              <a:ext uri="{FF2B5EF4-FFF2-40B4-BE49-F238E27FC236}">
                <a16:creationId xmlns="" xmlns:a16="http://schemas.microsoft.com/office/drawing/2014/main" id="{B63F0BEF-4FF4-44FC-A2F7-F4CE9830BD04}"/>
              </a:ext>
            </a:extLst>
          </p:cNvPr>
          <p:cNvSpPr/>
          <p:nvPr/>
        </p:nvSpPr>
        <p:spPr>
          <a:xfrm>
            <a:off x="0" y="1088572"/>
            <a:ext cx="12192000" cy="4858657"/>
          </a:xfrm>
          <a:prstGeom prst="round2DiagRect">
            <a:avLst>
              <a:gd name="adj1" fmla="val 32085"/>
              <a:gd name="adj2" fmla="val 0"/>
            </a:avLst>
          </a:prstGeom>
          <a:gradFill flip="none" rotWithShape="1">
            <a:gsLst>
              <a:gs pos="0">
                <a:srgbClr val="E01A23"/>
              </a:gs>
              <a:gs pos="70000">
                <a:srgbClr val="C01920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="" xmlns:a16="http://schemas.microsoft.com/office/drawing/2014/main" id="{1AE25950-A8C0-470C-ACFD-FFA7C075C42C}"/>
              </a:ext>
            </a:extLst>
          </p:cNvPr>
          <p:cNvSpPr/>
          <p:nvPr/>
        </p:nvSpPr>
        <p:spPr>
          <a:xfrm>
            <a:off x="6241581" y="1492551"/>
            <a:ext cx="395076" cy="813305"/>
          </a:xfrm>
          <a:custGeom>
            <a:avLst/>
            <a:gdLst>
              <a:gd name="connsiteX0" fmla="*/ 452944 w 477264"/>
              <a:gd name="connsiteY0" fmla="*/ 933858 h 982498"/>
              <a:gd name="connsiteX1" fmla="*/ 477264 w 477264"/>
              <a:gd name="connsiteY1" fmla="*/ 958178 h 982498"/>
              <a:gd name="connsiteX2" fmla="*/ 452944 w 477264"/>
              <a:gd name="connsiteY2" fmla="*/ 982498 h 982498"/>
              <a:gd name="connsiteX3" fmla="*/ 428624 w 477264"/>
              <a:gd name="connsiteY3" fmla="*/ 958178 h 982498"/>
              <a:gd name="connsiteX4" fmla="*/ 452944 w 477264"/>
              <a:gd name="connsiteY4" fmla="*/ 933858 h 982498"/>
              <a:gd name="connsiteX5" fmla="*/ 345788 w 477264"/>
              <a:gd name="connsiteY5" fmla="*/ 933858 h 982498"/>
              <a:gd name="connsiteX6" fmla="*/ 370108 w 477264"/>
              <a:gd name="connsiteY6" fmla="*/ 958178 h 982498"/>
              <a:gd name="connsiteX7" fmla="*/ 345788 w 477264"/>
              <a:gd name="connsiteY7" fmla="*/ 982498 h 982498"/>
              <a:gd name="connsiteX8" fmla="*/ 321468 w 477264"/>
              <a:gd name="connsiteY8" fmla="*/ 958178 h 982498"/>
              <a:gd name="connsiteX9" fmla="*/ 345788 w 477264"/>
              <a:gd name="connsiteY9" fmla="*/ 933858 h 982498"/>
              <a:gd name="connsiteX10" fmla="*/ 238632 w 477264"/>
              <a:gd name="connsiteY10" fmla="*/ 933858 h 982498"/>
              <a:gd name="connsiteX11" fmla="*/ 262952 w 477264"/>
              <a:gd name="connsiteY11" fmla="*/ 958178 h 982498"/>
              <a:gd name="connsiteX12" fmla="*/ 238632 w 477264"/>
              <a:gd name="connsiteY12" fmla="*/ 982498 h 982498"/>
              <a:gd name="connsiteX13" fmla="*/ 214312 w 477264"/>
              <a:gd name="connsiteY13" fmla="*/ 958178 h 982498"/>
              <a:gd name="connsiteX14" fmla="*/ 238632 w 477264"/>
              <a:gd name="connsiteY14" fmla="*/ 933858 h 982498"/>
              <a:gd name="connsiteX15" fmla="*/ 131476 w 477264"/>
              <a:gd name="connsiteY15" fmla="*/ 933858 h 982498"/>
              <a:gd name="connsiteX16" fmla="*/ 155796 w 477264"/>
              <a:gd name="connsiteY16" fmla="*/ 958178 h 982498"/>
              <a:gd name="connsiteX17" fmla="*/ 131476 w 477264"/>
              <a:gd name="connsiteY17" fmla="*/ 982498 h 982498"/>
              <a:gd name="connsiteX18" fmla="*/ 107156 w 477264"/>
              <a:gd name="connsiteY18" fmla="*/ 958178 h 982498"/>
              <a:gd name="connsiteX19" fmla="*/ 131476 w 477264"/>
              <a:gd name="connsiteY19" fmla="*/ 933858 h 982498"/>
              <a:gd name="connsiteX20" fmla="*/ 24320 w 477264"/>
              <a:gd name="connsiteY20" fmla="*/ 933858 h 982498"/>
              <a:gd name="connsiteX21" fmla="*/ 48640 w 477264"/>
              <a:gd name="connsiteY21" fmla="*/ 958178 h 982498"/>
              <a:gd name="connsiteX22" fmla="*/ 24320 w 477264"/>
              <a:gd name="connsiteY22" fmla="*/ 982498 h 982498"/>
              <a:gd name="connsiteX23" fmla="*/ 0 w 477264"/>
              <a:gd name="connsiteY23" fmla="*/ 958178 h 982498"/>
              <a:gd name="connsiteX24" fmla="*/ 24320 w 477264"/>
              <a:gd name="connsiteY24" fmla="*/ 933858 h 982498"/>
              <a:gd name="connsiteX25" fmla="*/ 452944 w 477264"/>
              <a:gd name="connsiteY25" fmla="*/ 778215 h 982498"/>
              <a:gd name="connsiteX26" fmla="*/ 477264 w 477264"/>
              <a:gd name="connsiteY26" fmla="*/ 802535 h 982498"/>
              <a:gd name="connsiteX27" fmla="*/ 452944 w 477264"/>
              <a:gd name="connsiteY27" fmla="*/ 826855 h 982498"/>
              <a:gd name="connsiteX28" fmla="*/ 428624 w 477264"/>
              <a:gd name="connsiteY28" fmla="*/ 802535 h 982498"/>
              <a:gd name="connsiteX29" fmla="*/ 452944 w 477264"/>
              <a:gd name="connsiteY29" fmla="*/ 778215 h 982498"/>
              <a:gd name="connsiteX30" fmla="*/ 345788 w 477264"/>
              <a:gd name="connsiteY30" fmla="*/ 778215 h 982498"/>
              <a:gd name="connsiteX31" fmla="*/ 370108 w 477264"/>
              <a:gd name="connsiteY31" fmla="*/ 802535 h 982498"/>
              <a:gd name="connsiteX32" fmla="*/ 345788 w 477264"/>
              <a:gd name="connsiteY32" fmla="*/ 826855 h 982498"/>
              <a:gd name="connsiteX33" fmla="*/ 321468 w 477264"/>
              <a:gd name="connsiteY33" fmla="*/ 802535 h 982498"/>
              <a:gd name="connsiteX34" fmla="*/ 345788 w 477264"/>
              <a:gd name="connsiteY34" fmla="*/ 778215 h 982498"/>
              <a:gd name="connsiteX35" fmla="*/ 238632 w 477264"/>
              <a:gd name="connsiteY35" fmla="*/ 778215 h 982498"/>
              <a:gd name="connsiteX36" fmla="*/ 262952 w 477264"/>
              <a:gd name="connsiteY36" fmla="*/ 802535 h 982498"/>
              <a:gd name="connsiteX37" fmla="*/ 238632 w 477264"/>
              <a:gd name="connsiteY37" fmla="*/ 826855 h 982498"/>
              <a:gd name="connsiteX38" fmla="*/ 214312 w 477264"/>
              <a:gd name="connsiteY38" fmla="*/ 802535 h 982498"/>
              <a:gd name="connsiteX39" fmla="*/ 238632 w 477264"/>
              <a:gd name="connsiteY39" fmla="*/ 778215 h 982498"/>
              <a:gd name="connsiteX40" fmla="*/ 131476 w 477264"/>
              <a:gd name="connsiteY40" fmla="*/ 778215 h 982498"/>
              <a:gd name="connsiteX41" fmla="*/ 155796 w 477264"/>
              <a:gd name="connsiteY41" fmla="*/ 802535 h 982498"/>
              <a:gd name="connsiteX42" fmla="*/ 131476 w 477264"/>
              <a:gd name="connsiteY42" fmla="*/ 826855 h 982498"/>
              <a:gd name="connsiteX43" fmla="*/ 107156 w 477264"/>
              <a:gd name="connsiteY43" fmla="*/ 802535 h 982498"/>
              <a:gd name="connsiteX44" fmla="*/ 131476 w 477264"/>
              <a:gd name="connsiteY44" fmla="*/ 778215 h 982498"/>
              <a:gd name="connsiteX45" fmla="*/ 24320 w 477264"/>
              <a:gd name="connsiteY45" fmla="*/ 778215 h 982498"/>
              <a:gd name="connsiteX46" fmla="*/ 48640 w 477264"/>
              <a:gd name="connsiteY46" fmla="*/ 802535 h 982498"/>
              <a:gd name="connsiteX47" fmla="*/ 24320 w 477264"/>
              <a:gd name="connsiteY47" fmla="*/ 826855 h 982498"/>
              <a:gd name="connsiteX48" fmla="*/ 0 w 477264"/>
              <a:gd name="connsiteY48" fmla="*/ 802535 h 982498"/>
              <a:gd name="connsiteX49" fmla="*/ 24320 w 477264"/>
              <a:gd name="connsiteY49" fmla="*/ 778215 h 982498"/>
              <a:gd name="connsiteX50" fmla="*/ 452944 w 477264"/>
              <a:gd name="connsiteY50" fmla="*/ 622572 h 982498"/>
              <a:gd name="connsiteX51" fmla="*/ 477264 w 477264"/>
              <a:gd name="connsiteY51" fmla="*/ 646892 h 982498"/>
              <a:gd name="connsiteX52" fmla="*/ 452944 w 477264"/>
              <a:gd name="connsiteY52" fmla="*/ 671212 h 982498"/>
              <a:gd name="connsiteX53" fmla="*/ 428624 w 477264"/>
              <a:gd name="connsiteY53" fmla="*/ 646892 h 982498"/>
              <a:gd name="connsiteX54" fmla="*/ 452944 w 477264"/>
              <a:gd name="connsiteY54" fmla="*/ 622572 h 982498"/>
              <a:gd name="connsiteX55" fmla="*/ 345788 w 477264"/>
              <a:gd name="connsiteY55" fmla="*/ 622572 h 982498"/>
              <a:gd name="connsiteX56" fmla="*/ 370108 w 477264"/>
              <a:gd name="connsiteY56" fmla="*/ 646892 h 982498"/>
              <a:gd name="connsiteX57" fmla="*/ 345788 w 477264"/>
              <a:gd name="connsiteY57" fmla="*/ 671212 h 982498"/>
              <a:gd name="connsiteX58" fmla="*/ 321468 w 477264"/>
              <a:gd name="connsiteY58" fmla="*/ 646892 h 982498"/>
              <a:gd name="connsiteX59" fmla="*/ 345788 w 477264"/>
              <a:gd name="connsiteY59" fmla="*/ 622572 h 982498"/>
              <a:gd name="connsiteX60" fmla="*/ 238632 w 477264"/>
              <a:gd name="connsiteY60" fmla="*/ 622572 h 982498"/>
              <a:gd name="connsiteX61" fmla="*/ 262952 w 477264"/>
              <a:gd name="connsiteY61" fmla="*/ 646892 h 982498"/>
              <a:gd name="connsiteX62" fmla="*/ 238632 w 477264"/>
              <a:gd name="connsiteY62" fmla="*/ 671212 h 982498"/>
              <a:gd name="connsiteX63" fmla="*/ 214312 w 477264"/>
              <a:gd name="connsiteY63" fmla="*/ 646892 h 982498"/>
              <a:gd name="connsiteX64" fmla="*/ 238632 w 477264"/>
              <a:gd name="connsiteY64" fmla="*/ 622572 h 982498"/>
              <a:gd name="connsiteX65" fmla="*/ 131476 w 477264"/>
              <a:gd name="connsiteY65" fmla="*/ 622572 h 982498"/>
              <a:gd name="connsiteX66" fmla="*/ 155796 w 477264"/>
              <a:gd name="connsiteY66" fmla="*/ 646892 h 982498"/>
              <a:gd name="connsiteX67" fmla="*/ 131476 w 477264"/>
              <a:gd name="connsiteY67" fmla="*/ 671212 h 982498"/>
              <a:gd name="connsiteX68" fmla="*/ 107156 w 477264"/>
              <a:gd name="connsiteY68" fmla="*/ 646892 h 982498"/>
              <a:gd name="connsiteX69" fmla="*/ 131476 w 477264"/>
              <a:gd name="connsiteY69" fmla="*/ 622572 h 982498"/>
              <a:gd name="connsiteX70" fmla="*/ 24320 w 477264"/>
              <a:gd name="connsiteY70" fmla="*/ 622572 h 982498"/>
              <a:gd name="connsiteX71" fmla="*/ 48640 w 477264"/>
              <a:gd name="connsiteY71" fmla="*/ 646892 h 982498"/>
              <a:gd name="connsiteX72" fmla="*/ 24320 w 477264"/>
              <a:gd name="connsiteY72" fmla="*/ 671212 h 982498"/>
              <a:gd name="connsiteX73" fmla="*/ 0 w 477264"/>
              <a:gd name="connsiteY73" fmla="*/ 646892 h 982498"/>
              <a:gd name="connsiteX74" fmla="*/ 24320 w 477264"/>
              <a:gd name="connsiteY74" fmla="*/ 622572 h 982498"/>
              <a:gd name="connsiteX75" fmla="*/ 24320 w 477264"/>
              <a:gd name="connsiteY75" fmla="*/ 466929 h 982498"/>
              <a:gd name="connsiteX76" fmla="*/ 48640 w 477264"/>
              <a:gd name="connsiteY76" fmla="*/ 491249 h 982498"/>
              <a:gd name="connsiteX77" fmla="*/ 24320 w 477264"/>
              <a:gd name="connsiteY77" fmla="*/ 515569 h 982498"/>
              <a:gd name="connsiteX78" fmla="*/ 0 w 477264"/>
              <a:gd name="connsiteY78" fmla="*/ 491249 h 982498"/>
              <a:gd name="connsiteX79" fmla="*/ 24320 w 477264"/>
              <a:gd name="connsiteY79" fmla="*/ 466929 h 982498"/>
              <a:gd name="connsiteX80" fmla="*/ 131476 w 477264"/>
              <a:gd name="connsiteY80" fmla="*/ 466929 h 982498"/>
              <a:gd name="connsiteX81" fmla="*/ 155796 w 477264"/>
              <a:gd name="connsiteY81" fmla="*/ 491249 h 982498"/>
              <a:gd name="connsiteX82" fmla="*/ 131476 w 477264"/>
              <a:gd name="connsiteY82" fmla="*/ 515569 h 982498"/>
              <a:gd name="connsiteX83" fmla="*/ 107156 w 477264"/>
              <a:gd name="connsiteY83" fmla="*/ 491249 h 982498"/>
              <a:gd name="connsiteX84" fmla="*/ 131476 w 477264"/>
              <a:gd name="connsiteY84" fmla="*/ 466929 h 982498"/>
              <a:gd name="connsiteX85" fmla="*/ 238632 w 477264"/>
              <a:gd name="connsiteY85" fmla="*/ 466929 h 982498"/>
              <a:gd name="connsiteX86" fmla="*/ 262952 w 477264"/>
              <a:gd name="connsiteY86" fmla="*/ 491249 h 982498"/>
              <a:gd name="connsiteX87" fmla="*/ 238632 w 477264"/>
              <a:gd name="connsiteY87" fmla="*/ 515569 h 982498"/>
              <a:gd name="connsiteX88" fmla="*/ 214312 w 477264"/>
              <a:gd name="connsiteY88" fmla="*/ 491249 h 982498"/>
              <a:gd name="connsiteX89" fmla="*/ 238632 w 477264"/>
              <a:gd name="connsiteY89" fmla="*/ 466929 h 982498"/>
              <a:gd name="connsiteX90" fmla="*/ 345788 w 477264"/>
              <a:gd name="connsiteY90" fmla="*/ 466929 h 982498"/>
              <a:gd name="connsiteX91" fmla="*/ 370108 w 477264"/>
              <a:gd name="connsiteY91" fmla="*/ 491249 h 982498"/>
              <a:gd name="connsiteX92" fmla="*/ 345788 w 477264"/>
              <a:gd name="connsiteY92" fmla="*/ 515569 h 982498"/>
              <a:gd name="connsiteX93" fmla="*/ 321468 w 477264"/>
              <a:gd name="connsiteY93" fmla="*/ 491249 h 982498"/>
              <a:gd name="connsiteX94" fmla="*/ 345788 w 477264"/>
              <a:gd name="connsiteY94" fmla="*/ 466929 h 982498"/>
              <a:gd name="connsiteX95" fmla="*/ 452944 w 477264"/>
              <a:gd name="connsiteY95" fmla="*/ 466929 h 982498"/>
              <a:gd name="connsiteX96" fmla="*/ 477264 w 477264"/>
              <a:gd name="connsiteY96" fmla="*/ 491249 h 982498"/>
              <a:gd name="connsiteX97" fmla="*/ 452944 w 477264"/>
              <a:gd name="connsiteY97" fmla="*/ 515569 h 982498"/>
              <a:gd name="connsiteX98" fmla="*/ 428624 w 477264"/>
              <a:gd name="connsiteY98" fmla="*/ 491249 h 982498"/>
              <a:gd name="connsiteX99" fmla="*/ 452944 w 477264"/>
              <a:gd name="connsiteY99" fmla="*/ 466929 h 982498"/>
              <a:gd name="connsiteX100" fmla="*/ 24320 w 477264"/>
              <a:gd name="connsiteY100" fmla="*/ 311287 h 982498"/>
              <a:gd name="connsiteX101" fmla="*/ 48640 w 477264"/>
              <a:gd name="connsiteY101" fmla="*/ 335607 h 982498"/>
              <a:gd name="connsiteX102" fmla="*/ 24320 w 477264"/>
              <a:gd name="connsiteY102" fmla="*/ 359926 h 982498"/>
              <a:gd name="connsiteX103" fmla="*/ 0 w 477264"/>
              <a:gd name="connsiteY103" fmla="*/ 335607 h 982498"/>
              <a:gd name="connsiteX104" fmla="*/ 24320 w 477264"/>
              <a:gd name="connsiteY104" fmla="*/ 311287 h 982498"/>
              <a:gd name="connsiteX105" fmla="*/ 131476 w 477264"/>
              <a:gd name="connsiteY105" fmla="*/ 311286 h 982498"/>
              <a:gd name="connsiteX106" fmla="*/ 155796 w 477264"/>
              <a:gd name="connsiteY106" fmla="*/ 335606 h 982498"/>
              <a:gd name="connsiteX107" fmla="*/ 131476 w 477264"/>
              <a:gd name="connsiteY107" fmla="*/ 359926 h 982498"/>
              <a:gd name="connsiteX108" fmla="*/ 107156 w 477264"/>
              <a:gd name="connsiteY108" fmla="*/ 335606 h 982498"/>
              <a:gd name="connsiteX109" fmla="*/ 131476 w 477264"/>
              <a:gd name="connsiteY109" fmla="*/ 311286 h 982498"/>
              <a:gd name="connsiteX110" fmla="*/ 238632 w 477264"/>
              <a:gd name="connsiteY110" fmla="*/ 311286 h 982498"/>
              <a:gd name="connsiteX111" fmla="*/ 262952 w 477264"/>
              <a:gd name="connsiteY111" fmla="*/ 335606 h 982498"/>
              <a:gd name="connsiteX112" fmla="*/ 238632 w 477264"/>
              <a:gd name="connsiteY112" fmla="*/ 359926 h 982498"/>
              <a:gd name="connsiteX113" fmla="*/ 214312 w 477264"/>
              <a:gd name="connsiteY113" fmla="*/ 335606 h 982498"/>
              <a:gd name="connsiteX114" fmla="*/ 238632 w 477264"/>
              <a:gd name="connsiteY114" fmla="*/ 311286 h 982498"/>
              <a:gd name="connsiteX115" fmla="*/ 345788 w 477264"/>
              <a:gd name="connsiteY115" fmla="*/ 311286 h 982498"/>
              <a:gd name="connsiteX116" fmla="*/ 370108 w 477264"/>
              <a:gd name="connsiteY116" fmla="*/ 335606 h 982498"/>
              <a:gd name="connsiteX117" fmla="*/ 345788 w 477264"/>
              <a:gd name="connsiteY117" fmla="*/ 359926 h 982498"/>
              <a:gd name="connsiteX118" fmla="*/ 321468 w 477264"/>
              <a:gd name="connsiteY118" fmla="*/ 335606 h 982498"/>
              <a:gd name="connsiteX119" fmla="*/ 345788 w 477264"/>
              <a:gd name="connsiteY119" fmla="*/ 311286 h 982498"/>
              <a:gd name="connsiteX120" fmla="*/ 452944 w 477264"/>
              <a:gd name="connsiteY120" fmla="*/ 311286 h 982498"/>
              <a:gd name="connsiteX121" fmla="*/ 477264 w 477264"/>
              <a:gd name="connsiteY121" fmla="*/ 335606 h 982498"/>
              <a:gd name="connsiteX122" fmla="*/ 452944 w 477264"/>
              <a:gd name="connsiteY122" fmla="*/ 359926 h 982498"/>
              <a:gd name="connsiteX123" fmla="*/ 428624 w 477264"/>
              <a:gd name="connsiteY123" fmla="*/ 335606 h 982498"/>
              <a:gd name="connsiteX124" fmla="*/ 452944 w 477264"/>
              <a:gd name="connsiteY124" fmla="*/ 311286 h 982498"/>
              <a:gd name="connsiteX125" fmla="*/ 24320 w 477264"/>
              <a:gd name="connsiteY125" fmla="*/ 155643 h 982498"/>
              <a:gd name="connsiteX126" fmla="*/ 48640 w 477264"/>
              <a:gd name="connsiteY126" fmla="*/ 179963 h 982498"/>
              <a:gd name="connsiteX127" fmla="*/ 24320 w 477264"/>
              <a:gd name="connsiteY127" fmla="*/ 204283 h 982498"/>
              <a:gd name="connsiteX128" fmla="*/ 0 w 477264"/>
              <a:gd name="connsiteY128" fmla="*/ 179963 h 982498"/>
              <a:gd name="connsiteX129" fmla="*/ 24320 w 477264"/>
              <a:gd name="connsiteY129" fmla="*/ 155643 h 982498"/>
              <a:gd name="connsiteX130" fmla="*/ 131476 w 477264"/>
              <a:gd name="connsiteY130" fmla="*/ 155643 h 982498"/>
              <a:gd name="connsiteX131" fmla="*/ 155796 w 477264"/>
              <a:gd name="connsiteY131" fmla="*/ 179963 h 982498"/>
              <a:gd name="connsiteX132" fmla="*/ 131476 w 477264"/>
              <a:gd name="connsiteY132" fmla="*/ 204283 h 982498"/>
              <a:gd name="connsiteX133" fmla="*/ 107156 w 477264"/>
              <a:gd name="connsiteY133" fmla="*/ 179963 h 982498"/>
              <a:gd name="connsiteX134" fmla="*/ 131476 w 477264"/>
              <a:gd name="connsiteY134" fmla="*/ 155643 h 982498"/>
              <a:gd name="connsiteX135" fmla="*/ 238632 w 477264"/>
              <a:gd name="connsiteY135" fmla="*/ 155643 h 982498"/>
              <a:gd name="connsiteX136" fmla="*/ 262952 w 477264"/>
              <a:gd name="connsiteY136" fmla="*/ 179963 h 982498"/>
              <a:gd name="connsiteX137" fmla="*/ 238632 w 477264"/>
              <a:gd name="connsiteY137" fmla="*/ 204283 h 982498"/>
              <a:gd name="connsiteX138" fmla="*/ 214312 w 477264"/>
              <a:gd name="connsiteY138" fmla="*/ 179963 h 982498"/>
              <a:gd name="connsiteX139" fmla="*/ 238632 w 477264"/>
              <a:gd name="connsiteY139" fmla="*/ 155643 h 982498"/>
              <a:gd name="connsiteX140" fmla="*/ 345788 w 477264"/>
              <a:gd name="connsiteY140" fmla="*/ 155643 h 982498"/>
              <a:gd name="connsiteX141" fmla="*/ 370108 w 477264"/>
              <a:gd name="connsiteY141" fmla="*/ 179963 h 982498"/>
              <a:gd name="connsiteX142" fmla="*/ 345788 w 477264"/>
              <a:gd name="connsiteY142" fmla="*/ 204283 h 982498"/>
              <a:gd name="connsiteX143" fmla="*/ 321468 w 477264"/>
              <a:gd name="connsiteY143" fmla="*/ 179963 h 982498"/>
              <a:gd name="connsiteX144" fmla="*/ 345788 w 477264"/>
              <a:gd name="connsiteY144" fmla="*/ 155643 h 982498"/>
              <a:gd name="connsiteX145" fmla="*/ 452944 w 477264"/>
              <a:gd name="connsiteY145" fmla="*/ 155643 h 982498"/>
              <a:gd name="connsiteX146" fmla="*/ 477264 w 477264"/>
              <a:gd name="connsiteY146" fmla="*/ 179963 h 982498"/>
              <a:gd name="connsiteX147" fmla="*/ 452944 w 477264"/>
              <a:gd name="connsiteY147" fmla="*/ 204283 h 982498"/>
              <a:gd name="connsiteX148" fmla="*/ 428624 w 477264"/>
              <a:gd name="connsiteY148" fmla="*/ 179963 h 982498"/>
              <a:gd name="connsiteX149" fmla="*/ 452944 w 477264"/>
              <a:gd name="connsiteY149" fmla="*/ 155643 h 982498"/>
              <a:gd name="connsiteX150" fmla="*/ 452944 w 477264"/>
              <a:gd name="connsiteY150" fmla="*/ 0 h 982498"/>
              <a:gd name="connsiteX151" fmla="*/ 477264 w 477264"/>
              <a:gd name="connsiteY151" fmla="*/ 24320 h 982498"/>
              <a:gd name="connsiteX152" fmla="*/ 452944 w 477264"/>
              <a:gd name="connsiteY152" fmla="*/ 48640 h 982498"/>
              <a:gd name="connsiteX153" fmla="*/ 428624 w 477264"/>
              <a:gd name="connsiteY153" fmla="*/ 24320 h 982498"/>
              <a:gd name="connsiteX154" fmla="*/ 452944 w 477264"/>
              <a:gd name="connsiteY154" fmla="*/ 0 h 982498"/>
              <a:gd name="connsiteX155" fmla="*/ 345788 w 477264"/>
              <a:gd name="connsiteY155" fmla="*/ 0 h 982498"/>
              <a:gd name="connsiteX156" fmla="*/ 370108 w 477264"/>
              <a:gd name="connsiteY156" fmla="*/ 24320 h 982498"/>
              <a:gd name="connsiteX157" fmla="*/ 345788 w 477264"/>
              <a:gd name="connsiteY157" fmla="*/ 48640 h 982498"/>
              <a:gd name="connsiteX158" fmla="*/ 321468 w 477264"/>
              <a:gd name="connsiteY158" fmla="*/ 24320 h 982498"/>
              <a:gd name="connsiteX159" fmla="*/ 345788 w 477264"/>
              <a:gd name="connsiteY159" fmla="*/ 0 h 982498"/>
              <a:gd name="connsiteX160" fmla="*/ 238632 w 477264"/>
              <a:gd name="connsiteY160" fmla="*/ 0 h 982498"/>
              <a:gd name="connsiteX161" fmla="*/ 262952 w 477264"/>
              <a:gd name="connsiteY161" fmla="*/ 24320 h 982498"/>
              <a:gd name="connsiteX162" fmla="*/ 238632 w 477264"/>
              <a:gd name="connsiteY162" fmla="*/ 48640 h 982498"/>
              <a:gd name="connsiteX163" fmla="*/ 214312 w 477264"/>
              <a:gd name="connsiteY163" fmla="*/ 24320 h 982498"/>
              <a:gd name="connsiteX164" fmla="*/ 238632 w 477264"/>
              <a:gd name="connsiteY164" fmla="*/ 0 h 982498"/>
              <a:gd name="connsiteX165" fmla="*/ 131476 w 477264"/>
              <a:gd name="connsiteY165" fmla="*/ 0 h 982498"/>
              <a:gd name="connsiteX166" fmla="*/ 155796 w 477264"/>
              <a:gd name="connsiteY166" fmla="*/ 24320 h 982498"/>
              <a:gd name="connsiteX167" fmla="*/ 131476 w 477264"/>
              <a:gd name="connsiteY167" fmla="*/ 48640 h 982498"/>
              <a:gd name="connsiteX168" fmla="*/ 107156 w 477264"/>
              <a:gd name="connsiteY168" fmla="*/ 24320 h 982498"/>
              <a:gd name="connsiteX169" fmla="*/ 131476 w 477264"/>
              <a:gd name="connsiteY169" fmla="*/ 0 h 982498"/>
              <a:gd name="connsiteX170" fmla="*/ 24320 w 477264"/>
              <a:gd name="connsiteY170" fmla="*/ 0 h 982498"/>
              <a:gd name="connsiteX171" fmla="*/ 48640 w 477264"/>
              <a:gd name="connsiteY171" fmla="*/ 24320 h 982498"/>
              <a:gd name="connsiteX172" fmla="*/ 24320 w 477264"/>
              <a:gd name="connsiteY172" fmla="*/ 48640 h 982498"/>
              <a:gd name="connsiteX173" fmla="*/ 0 w 477264"/>
              <a:gd name="connsiteY173" fmla="*/ 24320 h 982498"/>
              <a:gd name="connsiteX174" fmla="*/ 24320 w 477264"/>
              <a:gd name="connsiteY174" fmla="*/ 0 h 982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477264" h="982498">
                <a:moveTo>
                  <a:pt x="452944" y="933858"/>
                </a:moveTo>
                <a:cubicBezTo>
                  <a:pt x="466376" y="933858"/>
                  <a:pt x="477264" y="944746"/>
                  <a:pt x="477264" y="958178"/>
                </a:cubicBezTo>
                <a:cubicBezTo>
                  <a:pt x="477264" y="971610"/>
                  <a:pt x="466376" y="982498"/>
                  <a:pt x="452944" y="982498"/>
                </a:cubicBezTo>
                <a:cubicBezTo>
                  <a:pt x="439512" y="982498"/>
                  <a:pt x="428624" y="971610"/>
                  <a:pt x="428624" y="958178"/>
                </a:cubicBezTo>
                <a:cubicBezTo>
                  <a:pt x="428624" y="944746"/>
                  <a:pt x="439512" y="933858"/>
                  <a:pt x="452944" y="933858"/>
                </a:cubicBezTo>
                <a:close/>
                <a:moveTo>
                  <a:pt x="345788" y="933858"/>
                </a:moveTo>
                <a:cubicBezTo>
                  <a:pt x="359220" y="933858"/>
                  <a:pt x="370108" y="944746"/>
                  <a:pt x="370108" y="958178"/>
                </a:cubicBezTo>
                <a:cubicBezTo>
                  <a:pt x="370108" y="971610"/>
                  <a:pt x="359220" y="982498"/>
                  <a:pt x="345788" y="982498"/>
                </a:cubicBezTo>
                <a:cubicBezTo>
                  <a:pt x="332356" y="982498"/>
                  <a:pt x="321468" y="971610"/>
                  <a:pt x="321468" y="958178"/>
                </a:cubicBezTo>
                <a:cubicBezTo>
                  <a:pt x="321468" y="944746"/>
                  <a:pt x="332356" y="933858"/>
                  <a:pt x="345788" y="933858"/>
                </a:cubicBezTo>
                <a:close/>
                <a:moveTo>
                  <a:pt x="238632" y="933858"/>
                </a:moveTo>
                <a:cubicBezTo>
                  <a:pt x="252064" y="933858"/>
                  <a:pt x="262952" y="944746"/>
                  <a:pt x="262952" y="958178"/>
                </a:cubicBezTo>
                <a:cubicBezTo>
                  <a:pt x="262952" y="971610"/>
                  <a:pt x="252064" y="982498"/>
                  <a:pt x="238632" y="982498"/>
                </a:cubicBezTo>
                <a:cubicBezTo>
                  <a:pt x="225200" y="982498"/>
                  <a:pt x="214312" y="971610"/>
                  <a:pt x="214312" y="958178"/>
                </a:cubicBezTo>
                <a:cubicBezTo>
                  <a:pt x="214312" y="944746"/>
                  <a:pt x="225200" y="933858"/>
                  <a:pt x="238632" y="933858"/>
                </a:cubicBezTo>
                <a:close/>
                <a:moveTo>
                  <a:pt x="131476" y="933858"/>
                </a:moveTo>
                <a:cubicBezTo>
                  <a:pt x="144908" y="933858"/>
                  <a:pt x="155796" y="944746"/>
                  <a:pt x="155796" y="958178"/>
                </a:cubicBezTo>
                <a:cubicBezTo>
                  <a:pt x="155796" y="971610"/>
                  <a:pt x="144908" y="982498"/>
                  <a:pt x="131476" y="982498"/>
                </a:cubicBezTo>
                <a:cubicBezTo>
                  <a:pt x="118044" y="982498"/>
                  <a:pt x="107156" y="971610"/>
                  <a:pt x="107156" y="958178"/>
                </a:cubicBezTo>
                <a:cubicBezTo>
                  <a:pt x="107156" y="944746"/>
                  <a:pt x="118044" y="933858"/>
                  <a:pt x="131476" y="933858"/>
                </a:cubicBezTo>
                <a:close/>
                <a:moveTo>
                  <a:pt x="24320" y="933858"/>
                </a:moveTo>
                <a:cubicBezTo>
                  <a:pt x="37752" y="933858"/>
                  <a:pt x="48640" y="944746"/>
                  <a:pt x="48640" y="958178"/>
                </a:cubicBezTo>
                <a:cubicBezTo>
                  <a:pt x="48640" y="971610"/>
                  <a:pt x="37752" y="982498"/>
                  <a:pt x="24320" y="982498"/>
                </a:cubicBezTo>
                <a:cubicBezTo>
                  <a:pt x="10888" y="982498"/>
                  <a:pt x="0" y="971610"/>
                  <a:pt x="0" y="958178"/>
                </a:cubicBezTo>
                <a:cubicBezTo>
                  <a:pt x="0" y="944746"/>
                  <a:pt x="10888" y="933858"/>
                  <a:pt x="24320" y="933858"/>
                </a:cubicBezTo>
                <a:close/>
                <a:moveTo>
                  <a:pt x="452944" y="778215"/>
                </a:moveTo>
                <a:cubicBezTo>
                  <a:pt x="466376" y="778215"/>
                  <a:pt x="477264" y="789103"/>
                  <a:pt x="477264" y="802535"/>
                </a:cubicBezTo>
                <a:cubicBezTo>
                  <a:pt x="477264" y="815967"/>
                  <a:pt x="466376" y="826855"/>
                  <a:pt x="452944" y="826855"/>
                </a:cubicBezTo>
                <a:cubicBezTo>
                  <a:pt x="439512" y="826855"/>
                  <a:pt x="428624" y="815967"/>
                  <a:pt x="428624" y="802535"/>
                </a:cubicBezTo>
                <a:cubicBezTo>
                  <a:pt x="428624" y="789103"/>
                  <a:pt x="439512" y="778215"/>
                  <a:pt x="452944" y="778215"/>
                </a:cubicBezTo>
                <a:close/>
                <a:moveTo>
                  <a:pt x="345788" y="778215"/>
                </a:moveTo>
                <a:cubicBezTo>
                  <a:pt x="359220" y="778215"/>
                  <a:pt x="370108" y="789103"/>
                  <a:pt x="370108" y="802535"/>
                </a:cubicBezTo>
                <a:cubicBezTo>
                  <a:pt x="370108" y="815967"/>
                  <a:pt x="359220" y="826855"/>
                  <a:pt x="345788" y="826855"/>
                </a:cubicBezTo>
                <a:cubicBezTo>
                  <a:pt x="332356" y="826855"/>
                  <a:pt x="321468" y="815967"/>
                  <a:pt x="321468" y="802535"/>
                </a:cubicBezTo>
                <a:cubicBezTo>
                  <a:pt x="321468" y="789103"/>
                  <a:pt x="332356" y="778215"/>
                  <a:pt x="345788" y="778215"/>
                </a:cubicBezTo>
                <a:close/>
                <a:moveTo>
                  <a:pt x="238632" y="778215"/>
                </a:moveTo>
                <a:cubicBezTo>
                  <a:pt x="252064" y="778215"/>
                  <a:pt x="262952" y="789103"/>
                  <a:pt x="262952" y="802535"/>
                </a:cubicBezTo>
                <a:cubicBezTo>
                  <a:pt x="262952" y="815967"/>
                  <a:pt x="252064" y="826855"/>
                  <a:pt x="238632" y="826855"/>
                </a:cubicBezTo>
                <a:cubicBezTo>
                  <a:pt x="225200" y="826855"/>
                  <a:pt x="214312" y="815967"/>
                  <a:pt x="214312" y="802535"/>
                </a:cubicBezTo>
                <a:cubicBezTo>
                  <a:pt x="214312" y="789103"/>
                  <a:pt x="225200" y="778215"/>
                  <a:pt x="238632" y="778215"/>
                </a:cubicBezTo>
                <a:close/>
                <a:moveTo>
                  <a:pt x="131476" y="778215"/>
                </a:moveTo>
                <a:cubicBezTo>
                  <a:pt x="144908" y="778215"/>
                  <a:pt x="155796" y="789103"/>
                  <a:pt x="155796" y="802535"/>
                </a:cubicBezTo>
                <a:cubicBezTo>
                  <a:pt x="155796" y="815967"/>
                  <a:pt x="144908" y="826855"/>
                  <a:pt x="131476" y="826855"/>
                </a:cubicBezTo>
                <a:cubicBezTo>
                  <a:pt x="118044" y="826855"/>
                  <a:pt x="107156" y="815967"/>
                  <a:pt x="107156" y="802535"/>
                </a:cubicBezTo>
                <a:cubicBezTo>
                  <a:pt x="107156" y="789103"/>
                  <a:pt x="118044" y="778215"/>
                  <a:pt x="131476" y="778215"/>
                </a:cubicBezTo>
                <a:close/>
                <a:moveTo>
                  <a:pt x="24320" y="778215"/>
                </a:moveTo>
                <a:cubicBezTo>
                  <a:pt x="37752" y="778215"/>
                  <a:pt x="48640" y="789103"/>
                  <a:pt x="48640" y="802535"/>
                </a:cubicBezTo>
                <a:cubicBezTo>
                  <a:pt x="48640" y="815967"/>
                  <a:pt x="37752" y="826855"/>
                  <a:pt x="24320" y="826855"/>
                </a:cubicBezTo>
                <a:cubicBezTo>
                  <a:pt x="10888" y="826855"/>
                  <a:pt x="0" y="815967"/>
                  <a:pt x="0" y="802535"/>
                </a:cubicBezTo>
                <a:cubicBezTo>
                  <a:pt x="0" y="789103"/>
                  <a:pt x="10888" y="778215"/>
                  <a:pt x="24320" y="778215"/>
                </a:cubicBezTo>
                <a:close/>
                <a:moveTo>
                  <a:pt x="452944" y="622572"/>
                </a:moveTo>
                <a:cubicBezTo>
                  <a:pt x="466376" y="622572"/>
                  <a:pt x="477264" y="633460"/>
                  <a:pt x="477264" y="646892"/>
                </a:cubicBezTo>
                <a:cubicBezTo>
                  <a:pt x="477264" y="660324"/>
                  <a:pt x="466376" y="671212"/>
                  <a:pt x="452944" y="671212"/>
                </a:cubicBezTo>
                <a:cubicBezTo>
                  <a:pt x="439512" y="671212"/>
                  <a:pt x="428624" y="660324"/>
                  <a:pt x="428624" y="646892"/>
                </a:cubicBezTo>
                <a:cubicBezTo>
                  <a:pt x="428624" y="633460"/>
                  <a:pt x="439512" y="622572"/>
                  <a:pt x="452944" y="622572"/>
                </a:cubicBezTo>
                <a:close/>
                <a:moveTo>
                  <a:pt x="345788" y="622572"/>
                </a:moveTo>
                <a:cubicBezTo>
                  <a:pt x="359220" y="622572"/>
                  <a:pt x="370108" y="633460"/>
                  <a:pt x="370108" y="646892"/>
                </a:cubicBezTo>
                <a:cubicBezTo>
                  <a:pt x="370108" y="660324"/>
                  <a:pt x="359220" y="671212"/>
                  <a:pt x="345788" y="671212"/>
                </a:cubicBezTo>
                <a:cubicBezTo>
                  <a:pt x="332356" y="671212"/>
                  <a:pt x="321468" y="660324"/>
                  <a:pt x="321468" y="646892"/>
                </a:cubicBezTo>
                <a:cubicBezTo>
                  <a:pt x="321468" y="633460"/>
                  <a:pt x="332356" y="622572"/>
                  <a:pt x="345788" y="622572"/>
                </a:cubicBezTo>
                <a:close/>
                <a:moveTo>
                  <a:pt x="238632" y="622572"/>
                </a:moveTo>
                <a:cubicBezTo>
                  <a:pt x="252064" y="622572"/>
                  <a:pt x="262952" y="633460"/>
                  <a:pt x="262952" y="646892"/>
                </a:cubicBezTo>
                <a:cubicBezTo>
                  <a:pt x="262952" y="660324"/>
                  <a:pt x="252064" y="671212"/>
                  <a:pt x="238632" y="671212"/>
                </a:cubicBezTo>
                <a:cubicBezTo>
                  <a:pt x="225200" y="671212"/>
                  <a:pt x="214312" y="660324"/>
                  <a:pt x="214312" y="646892"/>
                </a:cubicBezTo>
                <a:cubicBezTo>
                  <a:pt x="214312" y="633460"/>
                  <a:pt x="225200" y="622572"/>
                  <a:pt x="238632" y="622572"/>
                </a:cubicBezTo>
                <a:close/>
                <a:moveTo>
                  <a:pt x="131476" y="622572"/>
                </a:moveTo>
                <a:cubicBezTo>
                  <a:pt x="144908" y="622572"/>
                  <a:pt x="155796" y="633460"/>
                  <a:pt x="155796" y="646892"/>
                </a:cubicBezTo>
                <a:cubicBezTo>
                  <a:pt x="155796" y="660324"/>
                  <a:pt x="144908" y="671212"/>
                  <a:pt x="131476" y="671212"/>
                </a:cubicBezTo>
                <a:cubicBezTo>
                  <a:pt x="118044" y="671212"/>
                  <a:pt x="107156" y="660324"/>
                  <a:pt x="107156" y="646892"/>
                </a:cubicBezTo>
                <a:cubicBezTo>
                  <a:pt x="107156" y="633460"/>
                  <a:pt x="118044" y="622572"/>
                  <a:pt x="131476" y="622572"/>
                </a:cubicBezTo>
                <a:close/>
                <a:moveTo>
                  <a:pt x="24320" y="622572"/>
                </a:moveTo>
                <a:cubicBezTo>
                  <a:pt x="37752" y="622572"/>
                  <a:pt x="48640" y="633460"/>
                  <a:pt x="48640" y="646892"/>
                </a:cubicBezTo>
                <a:cubicBezTo>
                  <a:pt x="48640" y="660324"/>
                  <a:pt x="37752" y="671212"/>
                  <a:pt x="24320" y="671212"/>
                </a:cubicBezTo>
                <a:cubicBezTo>
                  <a:pt x="10888" y="671212"/>
                  <a:pt x="0" y="660324"/>
                  <a:pt x="0" y="646892"/>
                </a:cubicBezTo>
                <a:cubicBezTo>
                  <a:pt x="0" y="633460"/>
                  <a:pt x="10888" y="622572"/>
                  <a:pt x="24320" y="622572"/>
                </a:cubicBezTo>
                <a:close/>
                <a:moveTo>
                  <a:pt x="24320" y="466929"/>
                </a:moveTo>
                <a:cubicBezTo>
                  <a:pt x="37752" y="466929"/>
                  <a:pt x="48640" y="477817"/>
                  <a:pt x="48640" y="491249"/>
                </a:cubicBezTo>
                <a:cubicBezTo>
                  <a:pt x="48640" y="504681"/>
                  <a:pt x="37752" y="515569"/>
                  <a:pt x="24320" y="515569"/>
                </a:cubicBezTo>
                <a:cubicBezTo>
                  <a:pt x="10888" y="515569"/>
                  <a:pt x="0" y="504681"/>
                  <a:pt x="0" y="491249"/>
                </a:cubicBezTo>
                <a:cubicBezTo>
                  <a:pt x="0" y="477817"/>
                  <a:pt x="10888" y="466929"/>
                  <a:pt x="24320" y="466929"/>
                </a:cubicBezTo>
                <a:close/>
                <a:moveTo>
                  <a:pt x="131476" y="466929"/>
                </a:moveTo>
                <a:cubicBezTo>
                  <a:pt x="144908" y="466929"/>
                  <a:pt x="155796" y="477817"/>
                  <a:pt x="155796" y="491249"/>
                </a:cubicBezTo>
                <a:cubicBezTo>
                  <a:pt x="155796" y="504681"/>
                  <a:pt x="144908" y="515569"/>
                  <a:pt x="131476" y="515569"/>
                </a:cubicBezTo>
                <a:cubicBezTo>
                  <a:pt x="118044" y="515569"/>
                  <a:pt x="107156" y="504681"/>
                  <a:pt x="107156" y="491249"/>
                </a:cubicBezTo>
                <a:cubicBezTo>
                  <a:pt x="107156" y="477817"/>
                  <a:pt x="118044" y="466929"/>
                  <a:pt x="131476" y="466929"/>
                </a:cubicBezTo>
                <a:close/>
                <a:moveTo>
                  <a:pt x="238632" y="466929"/>
                </a:moveTo>
                <a:cubicBezTo>
                  <a:pt x="252064" y="466929"/>
                  <a:pt x="262952" y="477817"/>
                  <a:pt x="262952" y="491249"/>
                </a:cubicBezTo>
                <a:cubicBezTo>
                  <a:pt x="262952" y="504681"/>
                  <a:pt x="252064" y="515569"/>
                  <a:pt x="238632" y="515569"/>
                </a:cubicBezTo>
                <a:cubicBezTo>
                  <a:pt x="225200" y="515569"/>
                  <a:pt x="214312" y="504681"/>
                  <a:pt x="214312" y="491249"/>
                </a:cubicBezTo>
                <a:cubicBezTo>
                  <a:pt x="214312" y="477817"/>
                  <a:pt x="225200" y="466929"/>
                  <a:pt x="238632" y="466929"/>
                </a:cubicBezTo>
                <a:close/>
                <a:moveTo>
                  <a:pt x="345788" y="466929"/>
                </a:moveTo>
                <a:cubicBezTo>
                  <a:pt x="359220" y="466929"/>
                  <a:pt x="370108" y="477817"/>
                  <a:pt x="370108" y="491249"/>
                </a:cubicBezTo>
                <a:cubicBezTo>
                  <a:pt x="370108" y="504681"/>
                  <a:pt x="359220" y="515569"/>
                  <a:pt x="345788" y="515569"/>
                </a:cubicBezTo>
                <a:cubicBezTo>
                  <a:pt x="332356" y="515569"/>
                  <a:pt x="321468" y="504681"/>
                  <a:pt x="321468" y="491249"/>
                </a:cubicBezTo>
                <a:cubicBezTo>
                  <a:pt x="321468" y="477817"/>
                  <a:pt x="332356" y="466929"/>
                  <a:pt x="345788" y="466929"/>
                </a:cubicBezTo>
                <a:close/>
                <a:moveTo>
                  <a:pt x="452944" y="466929"/>
                </a:moveTo>
                <a:cubicBezTo>
                  <a:pt x="466376" y="466929"/>
                  <a:pt x="477264" y="477817"/>
                  <a:pt x="477264" y="491249"/>
                </a:cubicBezTo>
                <a:cubicBezTo>
                  <a:pt x="477264" y="504681"/>
                  <a:pt x="466376" y="515569"/>
                  <a:pt x="452944" y="515569"/>
                </a:cubicBezTo>
                <a:cubicBezTo>
                  <a:pt x="439512" y="515569"/>
                  <a:pt x="428624" y="504681"/>
                  <a:pt x="428624" y="491249"/>
                </a:cubicBezTo>
                <a:cubicBezTo>
                  <a:pt x="428624" y="477817"/>
                  <a:pt x="439512" y="466929"/>
                  <a:pt x="452944" y="466929"/>
                </a:cubicBezTo>
                <a:close/>
                <a:moveTo>
                  <a:pt x="24320" y="311287"/>
                </a:moveTo>
                <a:cubicBezTo>
                  <a:pt x="37752" y="311287"/>
                  <a:pt x="48640" y="322175"/>
                  <a:pt x="48640" y="335607"/>
                </a:cubicBezTo>
                <a:cubicBezTo>
                  <a:pt x="48640" y="349038"/>
                  <a:pt x="37752" y="359926"/>
                  <a:pt x="24320" y="359926"/>
                </a:cubicBezTo>
                <a:cubicBezTo>
                  <a:pt x="10888" y="359926"/>
                  <a:pt x="0" y="349038"/>
                  <a:pt x="0" y="335607"/>
                </a:cubicBezTo>
                <a:cubicBezTo>
                  <a:pt x="0" y="322175"/>
                  <a:pt x="10888" y="311287"/>
                  <a:pt x="24320" y="311287"/>
                </a:cubicBezTo>
                <a:close/>
                <a:moveTo>
                  <a:pt x="131476" y="311286"/>
                </a:moveTo>
                <a:cubicBezTo>
                  <a:pt x="144908" y="311286"/>
                  <a:pt x="155796" y="322174"/>
                  <a:pt x="155796" y="335606"/>
                </a:cubicBezTo>
                <a:cubicBezTo>
                  <a:pt x="155796" y="349038"/>
                  <a:pt x="144908" y="359926"/>
                  <a:pt x="131476" y="359926"/>
                </a:cubicBezTo>
                <a:cubicBezTo>
                  <a:pt x="118044" y="359926"/>
                  <a:pt x="107156" y="349038"/>
                  <a:pt x="107156" y="335606"/>
                </a:cubicBezTo>
                <a:cubicBezTo>
                  <a:pt x="107156" y="322174"/>
                  <a:pt x="118044" y="311286"/>
                  <a:pt x="131476" y="311286"/>
                </a:cubicBezTo>
                <a:close/>
                <a:moveTo>
                  <a:pt x="238632" y="311286"/>
                </a:moveTo>
                <a:cubicBezTo>
                  <a:pt x="252064" y="311286"/>
                  <a:pt x="262952" y="322174"/>
                  <a:pt x="262952" y="335606"/>
                </a:cubicBezTo>
                <a:cubicBezTo>
                  <a:pt x="262952" y="349038"/>
                  <a:pt x="252064" y="359926"/>
                  <a:pt x="238632" y="359926"/>
                </a:cubicBezTo>
                <a:cubicBezTo>
                  <a:pt x="225200" y="359926"/>
                  <a:pt x="214312" y="349038"/>
                  <a:pt x="214312" y="335606"/>
                </a:cubicBezTo>
                <a:cubicBezTo>
                  <a:pt x="214312" y="322174"/>
                  <a:pt x="225200" y="311286"/>
                  <a:pt x="238632" y="311286"/>
                </a:cubicBezTo>
                <a:close/>
                <a:moveTo>
                  <a:pt x="345788" y="311286"/>
                </a:moveTo>
                <a:cubicBezTo>
                  <a:pt x="359220" y="311286"/>
                  <a:pt x="370108" y="322174"/>
                  <a:pt x="370108" y="335606"/>
                </a:cubicBezTo>
                <a:cubicBezTo>
                  <a:pt x="370108" y="349038"/>
                  <a:pt x="359220" y="359926"/>
                  <a:pt x="345788" y="359926"/>
                </a:cubicBezTo>
                <a:cubicBezTo>
                  <a:pt x="332356" y="359926"/>
                  <a:pt x="321468" y="349038"/>
                  <a:pt x="321468" y="335606"/>
                </a:cubicBezTo>
                <a:cubicBezTo>
                  <a:pt x="321468" y="322174"/>
                  <a:pt x="332356" y="311286"/>
                  <a:pt x="345788" y="311286"/>
                </a:cubicBezTo>
                <a:close/>
                <a:moveTo>
                  <a:pt x="452944" y="311286"/>
                </a:moveTo>
                <a:cubicBezTo>
                  <a:pt x="466376" y="311286"/>
                  <a:pt x="477264" y="322174"/>
                  <a:pt x="477264" y="335606"/>
                </a:cubicBezTo>
                <a:cubicBezTo>
                  <a:pt x="477264" y="349038"/>
                  <a:pt x="466376" y="359926"/>
                  <a:pt x="452944" y="359926"/>
                </a:cubicBezTo>
                <a:cubicBezTo>
                  <a:pt x="439512" y="359926"/>
                  <a:pt x="428624" y="349038"/>
                  <a:pt x="428624" y="335606"/>
                </a:cubicBezTo>
                <a:cubicBezTo>
                  <a:pt x="428624" y="322174"/>
                  <a:pt x="439512" y="311286"/>
                  <a:pt x="452944" y="311286"/>
                </a:cubicBezTo>
                <a:close/>
                <a:moveTo>
                  <a:pt x="24320" y="155643"/>
                </a:moveTo>
                <a:cubicBezTo>
                  <a:pt x="37752" y="155643"/>
                  <a:pt x="48640" y="166531"/>
                  <a:pt x="48640" y="179963"/>
                </a:cubicBezTo>
                <a:cubicBezTo>
                  <a:pt x="48640" y="193395"/>
                  <a:pt x="37752" y="204283"/>
                  <a:pt x="24320" y="204283"/>
                </a:cubicBezTo>
                <a:cubicBezTo>
                  <a:pt x="10888" y="204283"/>
                  <a:pt x="0" y="193395"/>
                  <a:pt x="0" y="179963"/>
                </a:cubicBezTo>
                <a:cubicBezTo>
                  <a:pt x="0" y="166531"/>
                  <a:pt x="10888" y="155643"/>
                  <a:pt x="24320" y="155643"/>
                </a:cubicBezTo>
                <a:close/>
                <a:moveTo>
                  <a:pt x="131476" y="155643"/>
                </a:moveTo>
                <a:cubicBezTo>
                  <a:pt x="144908" y="155643"/>
                  <a:pt x="155796" y="166531"/>
                  <a:pt x="155796" y="179963"/>
                </a:cubicBezTo>
                <a:cubicBezTo>
                  <a:pt x="155796" y="193395"/>
                  <a:pt x="144908" y="204283"/>
                  <a:pt x="131476" y="204283"/>
                </a:cubicBezTo>
                <a:cubicBezTo>
                  <a:pt x="118044" y="204283"/>
                  <a:pt x="107156" y="193395"/>
                  <a:pt x="107156" y="179963"/>
                </a:cubicBezTo>
                <a:cubicBezTo>
                  <a:pt x="107156" y="166531"/>
                  <a:pt x="118044" y="155643"/>
                  <a:pt x="131476" y="155643"/>
                </a:cubicBezTo>
                <a:close/>
                <a:moveTo>
                  <a:pt x="238632" y="155643"/>
                </a:moveTo>
                <a:cubicBezTo>
                  <a:pt x="252064" y="155643"/>
                  <a:pt x="262952" y="166531"/>
                  <a:pt x="262952" y="179963"/>
                </a:cubicBezTo>
                <a:cubicBezTo>
                  <a:pt x="262952" y="193395"/>
                  <a:pt x="252064" y="204283"/>
                  <a:pt x="238632" y="204283"/>
                </a:cubicBezTo>
                <a:cubicBezTo>
                  <a:pt x="225200" y="204283"/>
                  <a:pt x="214312" y="193395"/>
                  <a:pt x="214312" y="179963"/>
                </a:cubicBezTo>
                <a:cubicBezTo>
                  <a:pt x="214312" y="166531"/>
                  <a:pt x="225200" y="155643"/>
                  <a:pt x="238632" y="155643"/>
                </a:cubicBezTo>
                <a:close/>
                <a:moveTo>
                  <a:pt x="345788" y="155643"/>
                </a:moveTo>
                <a:cubicBezTo>
                  <a:pt x="359220" y="155643"/>
                  <a:pt x="370108" y="166531"/>
                  <a:pt x="370108" y="179963"/>
                </a:cubicBezTo>
                <a:cubicBezTo>
                  <a:pt x="370108" y="193395"/>
                  <a:pt x="359220" y="204283"/>
                  <a:pt x="345788" y="204283"/>
                </a:cubicBezTo>
                <a:cubicBezTo>
                  <a:pt x="332356" y="204283"/>
                  <a:pt x="321468" y="193395"/>
                  <a:pt x="321468" y="179963"/>
                </a:cubicBezTo>
                <a:cubicBezTo>
                  <a:pt x="321468" y="166531"/>
                  <a:pt x="332356" y="155643"/>
                  <a:pt x="345788" y="155643"/>
                </a:cubicBezTo>
                <a:close/>
                <a:moveTo>
                  <a:pt x="452944" y="155643"/>
                </a:moveTo>
                <a:cubicBezTo>
                  <a:pt x="466376" y="155643"/>
                  <a:pt x="477264" y="166531"/>
                  <a:pt x="477264" y="179963"/>
                </a:cubicBezTo>
                <a:cubicBezTo>
                  <a:pt x="477264" y="193395"/>
                  <a:pt x="466376" y="204283"/>
                  <a:pt x="452944" y="204283"/>
                </a:cubicBezTo>
                <a:cubicBezTo>
                  <a:pt x="439512" y="204283"/>
                  <a:pt x="428624" y="193395"/>
                  <a:pt x="428624" y="179963"/>
                </a:cubicBezTo>
                <a:cubicBezTo>
                  <a:pt x="428624" y="166531"/>
                  <a:pt x="439512" y="155643"/>
                  <a:pt x="452944" y="155643"/>
                </a:cubicBezTo>
                <a:close/>
                <a:moveTo>
                  <a:pt x="452944" y="0"/>
                </a:moveTo>
                <a:cubicBezTo>
                  <a:pt x="466376" y="0"/>
                  <a:pt x="477264" y="10888"/>
                  <a:pt x="477264" y="24320"/>
                </a:cubicBezTo>
                <a:cubicBezTo>
                  <a:pt x="477264" y="37752"/>
                  <a:pt x="466376" y="48640"/>
                  <a:pt x="452944" y="48640"/>
                </a:cubicBezTo>
                <a:cubicBezTo>
                  <a:pt x="439512" y="48640"/>
                  <a:pt x="428624" y="37752"/>
                  <a:pt x="428624" y="24320"/>
                </a:cubicBezTo>
                <a:cubicBezTo>
                  <a:pt x="428624" y="10888"/>
                  <a:pt x="439512" y="0"/>
                  <a:pt x="452944" y="0"/>
                </a:cubicBezTo>
                <a:close/>
                <a:moveTo>
                  <a:pt x="345788" y="0"/>
                </a:moveTo>
                <a:cubicBezTo>
                  <a:pt x="359220" y="0"/>
                  <a:pt x="370108" y="10888"/>
                  <a:pt x="370108" y="24320"/>
                </a:cubicBezTo>
                <a:cubicBezTo>
                  <a:pt x="370108" y="37752"/>
                  <a:pt x="359220" y="48640"/>
                  <a:pt x="345788" y="48640"/>
                </a:cubicBezTo>
                <a:cubicBezTo>
                  <a:pt x="332356" y="48640"/>
                  <a:pt x="321468" y="37752"/>
                  <a:pt x="321468" y="24320"/>
                </a:cubicBezTo>
                <a:cubicBezTo>
                  <a:pt x="321468" y="10888"/>
                  <a:pt x="332356" y="0"/>
                  <a:pt x="345788" y="0"/>
                </a:cubicBezTo>
                <a:close/>
                <a:moveTo>
                  <a:pt x="238632" y="0"/>
                </a:moveTo>
                <a:cubicBezTo>
                  <a:pt x="252064" y="0"/>
                  <a:pt x="262952" y="10888"/>
                  <a:pt x="262952" y="24320"/>
                </a:cubicBezTo>
                <a:cubicBezTo>
                  <a:pt x="262952" y="37752"/>
                  <a:pt x="252064" y="48640"/>
                  <a:pt x="238632" y="48640"/>
                </a:cubicBezTo>
                <a:cubicBezTo>
                  <a:pt x="225200" y="48640"/>
                  <a:pt x="214312" y="37752"/>
                  <a:pt x="214312" y="24320"/>
                </a:cubicBezTo>
                <a:cubicBezTo>
                  <a:pt x="214312" y="10888"/>
                  <a:pt x="225200" y="0"/>
                  <a:pt x="238632" y="0"/>
                </a:cubicBezTo>
                <a:close/>
                <a:moveTo>
                  <a:pt x="131476" y="0"/>
                </a:moveTo>
                <a:cubicBezTo>
                  <a:pt x="144908" y="0"/>
                  <a:pt x="155796" y="10888"/>
                  <a:pt x="155796" y="24320"/>
                </a:cubicBezTo>
                <a:cubicBezTo>
                  <a:pt x="155796" y="37752"/>
                  <a:pt x="144908" y="48640"/>
                  <a:pt x="131476" y="48640"/>
                </a:cubicBezTo>
                <a:cubicBezTo>
                  <a:pt x="118044" y="48640"/>
                  <a:pt x="107156" y="37752"/>
                  <a:pt x="107156" y="24320"/>
                </a:cubicBezTo>
                <a:cubicBezTo>
                  <a:pt x="107156" y="10888"/>
                  <a:pt x="118044" y="0"/>
                  <a:pt x="131476" y="0"/>
                </a:cubicBezTo>
                <a:close/>
                <a:moveTo>
                  <a:pt x="24320" y="0"/>
                </a:moveTo>
                <a:cubicBezTo>
                  <a:pt x="37752" y="0"/>
                  <a:pt x="48640" y="10888"/>
                  <a:pt x="48640" y="24320"/>
                </a:cubicBezTo>
                <a:cubicBezTo>
                  <a:pt x="48640" y="37752"/>
                  <a:pt x="37752" y="48640"/>
                  <a:pt x="24320" y="48640"/>
                </a:cubicBezTo>
                <a:cubicBezTo>
                  <a:pt x="10888" y="48640"/>
                  <a:pt x="0" y="37752"/>
                  <a:pt x="0" y="24320"/>
                </a:cubicBezTo>
                <a:cubicBezTo>
                  <a:pt x="0" y="10888"/>
                  <a:pt x="10888" y="0"/>
                  <a:pt x="24320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任意多边形: 形状 15">
            <a:extLst>
              <a:ext uri="{FF2B5EF4-FFF2-40B4-BE49-F238E27FC236}">
                <a16:creationId xmlns="" xmlns:a16="http://schemas.microsoft.com/office/drawing/2014/main" id="{FD8F4A14-594F-4682-9B6A-C074236EB447}"/>
              </a:ext>
            </a:extLst>
          </p:cNvPr>
          <p:cNvSpPr/>
          <p:nvPr/>
        </p:nvSpPr>
        <p:spPr>
          <a:xfrm>
            <a:off x="200010" y="4839854"/>
            <a:ext cx="453133" cy="932821"/>
          </a:xfrm>
          <a:custGeom>
            <a:avLst/>
            <a:gdLst>
              <a:gd name="connsiteX0" fmla="*/ 452944 w 477264"/>
              <a:gd name="connsiteY0" fmla="*/ 933858 h 982498"/>
              <a:gd name="connsiteX1" fmla="*/ 477264 w 477264"/>
              <a:gd name="connsiteY1" fmla="*/ 958178 h 982498"/>
              <a:gd name="connsiteX2" fmla="*/ 452944 w 477264"/>
              <a:gd name="connsiteY2" fmla="*/ 982498 h 982498"/>
              <a:gd name="connsiteX3" fmla="*/ 428624 w 477264"/>
              <a:gd name="connsiteY3" fmla="*/ 958178 h 982498"/>
              <a:gd name="connsiteX4" fmla="*/ 452944 w 477264"/>
              <a:gd name="connsiteY4" fmla="*/ 933858 h 982498"/>
              <a:gd name="connsiteX5" fmla="*/ 345788 w 477264"/>
              <a:gd name="connsiteY5" fmla="*/ 933858 h 982498"/>
              <a:gd name="connsiteX6" fmla="*/ 370108 w 477264"/>
              <a:gd name="connsiteY6" fmla="*/ 958178 h 982498"/>
              <a:gd name="connsiteX7" fmla="*/ 345788 w 477264"/>
              <a:gd name="connsiteY7" fmla="*/ 982498 h 982498"/>
              <a:gd name="connsiteX8" fmla="*/ 321468 w 477264"/>
              <a:gd name="connsiteY8" fmla="*/ 958178 h 982498"/>
              <a:gd name="connsiteX9" fmla="*/ 345788 w 477264"/>
              <a:gd name="connsiteY9" fmla="*/ 933858 h 982498"/>
              <a:gd name="connsiteX10" fmla="*/ 238632 w 477264"/>
              <a:gd name="connsiteY10" fmla="*/ 933858 h 982498"/>
              <a:gd name="connsiteX11" fmla="*/ 262952 w 477264"/>
              <a:gd name="connsiteY11" fmla="*/ 958178 h 982498"/>
              <a:gd name="connsiteX12" fmla="*/ 238632 w 477264"/>
              <a:gd name="connsiteY12" fmla="*/ 982498 h 982498"/>
              <a:gd name="connsiteX13" fmla="*/ 214312 w 477264"/>
              <a:gd name="connsiteY13" fmla="*/ 958178 h 982498"/>
              <a:gd name="connsiteX14" fmla="*/ 238632 w 477264"/>
              <a:gd name="connsiteY14" fmla="*/ 933858 h 982498"/>
              <a:gd name="connsiteX15" fmla="*/ 131476 w 477264"/>
              <a:gd name="connsiteY15" fmla="*/ 933858 h 982498"/>
              <a:gd name="connsiteX16" fmla="*/ 155796 w 477264"/>
              <a:gd name="connsiteY16" fmla="*/ 958178 h 982498"/>
              <a:gd name="connsiteX17" fmla="*/ 131476 w 477264"/>
              <a:gd name="connsiteY17" fmla="*/ 982498 h 982498"/>
              <a:gd name="connsiteX18" fmla="*/ 107156 w 477264"/>
              <a:gd name="connsiteY18" fmla="*/ 958178 h 982498"/>
              <a:gd name="connsiteX19" fmla="*/ 131476 w 477264"/>
              <a:gd name="connsiteY19" fmla="*/ 933858 h 982498"/>
              <a:gd name="connsiteX20" fmla="*/ 24320 w 477264"/>
              <a:gd name="connsiteY20" fmla="*/ 933858 h 982498"/>
              <a:gd name="connsiteX21" fmla="*/ 48640 w 477264"/>
              <a:gd name="connsiteY21" fmla="*/ 958178 h 982498"/>
              <a:gd name="connsiteX22" fmla="*/ 24320 w 477264"/>
              <a:gd name="connsiteY22" fmla="*/ 982498 h 982498"/>
              <a:gd name="connsiteX23" fmla="*/ 0 w 477264"/>
              <a:gd name="connsiteY23" fmla="*/ 958178 h 982498"/>
              <a:gd name="connsiteX24" fmla="*/ 24320 w 477264"/>
              <a:gd name="connsiteY24" fmla="*/ 933858 h 982498"/>
              <a:gd name="connsiteX25" fmla="*/ 452944 w 477264"/>
              <a:gd name="connsiteY25" fmla="*/ 778215 h 982498"/>
              <a:gd name="connsiteX26" fmla="*/ 477264 w 477264"/>
              <a:gd name="connsiteY26" fmla="*/ 802535 h 982498"/>
              <a:gd name="connsiteX27" fmla="*/ 452944 w 477264"/>
              <a:gd name="connsiteY27" fmla="*/ 826855 h 982498"/>
              <a:gd name="connsiteX28" fmla="*/ 428624 w 477264"/>
              <a:gd name="connsiteY28" fmla="*/ 802535 h 982498"/>
              <a:gd name="connsiteX29" fmla="*/ 452944 w 477264"/>
              <a:gd name="connsiteY29" fmla="*/ 778215 h 982498"/>
              <a:gd name="connsiteX30" fmla="*/ 345788 w 477264"/>
              <a:gd name="connsiteY30" fmla="*/ 778215 h 982498"/>
              <a:gd name="connsiteX31" fmla="*/ 370108 w 477264"/>
              <a:gd name="connsiteY31" fmla="*/ 802535 h 982498"/>
              <a:gd name="connsiteX32" fmla="*/ 345788 w 477264"/>
              <a:gd name="connsiteY32" fmla="*/ 826855 h 982498"/>
              <a:gd name="connsiteX33" fmla="*/ 321468 w 477264"/>
              <a:gd name="connsiteY33" fmla="*/ 802535 h 982498"/>
              <a:gd name="connsiteX34" fmla="*/ 345788 w 477264"/>
              <a:gd name="connsiteY34" fmla="*/ 778215 h 982498"/>
              <a:gd name="connsiteX35" fmla="*/ 238632 w 477264"/>
              <a:gd name="connsiteY35" fmla="*/ 778215 h 982498"/>
              <a:gd name="connsiteX36" fmla="*/ 262952 w 477264"/>
              <a:gd name="connsiteY36" fmla="*/ 802535 h 982498"/>
              <a:gd name="connsiteX37" fmla="*/ 238632 w 477264"/>
              <a:gd name="connsiteY37" fmla="*/ 826855 h 982498"/>
              <a:gd name="connsiteX38" fmla="*/ 214312 w 477264"/>
              <a:gd name="connsiteY38" fmla="*/ 802535 h 982498"/>
              <a:gd name="connsiteX39" fmla="*/ 238632 w 477264"/>
              <a:gd name="connsiteY39" fmla="*/ 778215 h 982498"/>
              <a:gd name="connsiteX40" fmla="*/ 131476 w 477264"/>
              <a:gd name="connsiteY40" fmla="*/ 778215 h 982498"/>
              <a:gd name="connsiteX41" fmla="*/ 155796 w 477264"/>
              <a:gd name="connsiteY41" fmla="*/ 802535 h 982498"/>
              <a:gd name="connsiteX42" fmla="*/ 131476 w 477264"/>
              <a:gd name="connsiteY42" fmla="*/ 826855 h 982498"/>
              <a:gd name="connsiteX43" fmla="*/ 107156 w 477264"/>
              <a:gd name="connsiteY43" fmla="*/ 802535 h 982498"/>
              <a:gd name="connsiteX44" fmla="*/ 131476 w 477264"/>
              <a:gd name="connsiteY44" fmla="*/ 778215 h 982498"/>
              <a:gd name="connsiteX45" fmla="*/ 24320 w 477264"/>
              <a:gd name="connsiteY45" fmla="*/ 778215 h 982498"/>
              <a:gd name="connsiteX46" fmla="*/ 48640 w 477264"/>
              <a:gd name="connsiteY46" fmla="*/ 802535 h 982498"/>
              <a:gd name="connsiteX47" fmla="*/ 24320 w 477264"/>
              <a:gd name="connsiteY47" fmla="*/ 826855 h 982498"/>
              <a:gd name="connsiteX48" fmla="*/ 0 w 477264"/>
              <a:gd name="connsiteY48" fmla="*/ 802535 h 982498"/>
              <a:gd name="connsiteX49" fmla="*/ 24320 w 477264"/>
              <a:gd name="connsiteY49" fmla="*/ 778215 h 982498"/>
              <a:gd name="connsiteX50" fmla="*/ 452944 w 477264"/>
              <a:gd name="connsiteY50" fmla="*/ 622572 h 982498"/>
              <a:gd name="connsiteX51" fmla="*/ 477264 w 477264"/>
              <a:gd name="connsiteY51" fmla="*/ 646892 h 982498"/>
              <a:gd name="connsiteX52" fmla="*/ 452944 w 477264"/>
              <a:gd name="connsiteY52" fmla="*/ 671212 h 982498"/>
              <a:gd name="connsiteX53" fmla="*/ 428624 w 477264"/>
              <a:gd name="connsiteY53" fmla="*/ 646892 h 982498"/>
              <a:gd name="connsiteX54" fmla="*/ 452944 w 477264"/>
              <a:gd name="connsiteY54" fmla="*/ 622572 h 982498"/>
              <a:gd name="connsiteX55" fmla="*/ 345788 w 477264"/>
              <a:gd name="connsiteY55" fmla="*/ 622572 h 982498"/>
              <a:gd name="connsiteX56" fmla="*/ 370108 w 477264"/>
              <a:gd name="connsiteY56" fmla="*/ 646892 h 982498"/>
              <a:gd name="connsiteX57" fmla="*/ 345788 w 477264"/>
              <a:gd name="connsiteY57" fmla="*/ 671212 h 982498"/>
              <a:gd name="connsiteX58" fmla="*/ 321468 w 477264"/>
              <a:gd name="connsiteY58" fmla="*/ 646892 h 982498"/>
              <a:gd name="connsiteX59" fmla="*/ 345788 w 477264"/>
              <a:gd name="connsiteY59" fmla="*/ 622572 h 982498"/>
              <a:gd name="connsiteX60" fmla="*/ 238632 w 477264"/>
              <a:gd name="connsiteY60" fmla="*/ 622572 h 982498"/>
              <a:gd name="connsiteX61" fmla="*/ 262952 w 477264"/>
              <a:gd name="connsiteY61" fmla="*/ 646892 h 982498"/>
              <a:gd name="connsiteX62" fmla="*/ 238632 w 477264"/>
              <a:gd name="connsiteY62" fmla="*/ 671212 h 982498"/>
              <a:gd name="connsiteX63" fmla="*/ 214312 w 477264"/>
              <a:gd name="connsiteY63" fmla="*/ 646892 h 982498"/>
              <a:gd name="connsiteX64" fmla="*/ 238632 w 477264"/>
              <a:gd name="connsiteY64" fmla="*/ 622572 h 982498"/>
              <a:gd name="connsiteX65" fmla="*/ 131476 w 477264"/>
              <a:gd name="connsiteY65" fmla="*/ 622572 h 982498"/>
              <a:gd name="connsiteX66" fmla="*/ 155796 w 477264"/>
              <a:gd name="connsiteY66" fmla="*/ 646892 h 982498"/>
              <a:gd name="connsiteX67" fmla="*/ 131476 w 477264"/>
              <a:gd name="connsiteY67" fmla="*/ 671212 h 982498"/>
              <a:gd name="connsiteX68" fmla="*/ 107156 w 477264"/>
              <a:gd name="connsiteY68" fmla="*/ 646892 h 982498"/>
              <a:gd name="connsiteX69" fmla="*/ 131476 w 477264"/>
              <a:gd name="connsiteY69" fmla="*/ 622572 h 982498"/>
              <a:gd name="connsiteX70" fmla="*/ 24320 w 477264"/>
              <a:gd name="connsiteY70" fmla="*/ 622572 h 982498"/>
              <a:gd name="connsiteX71" fmla="*/ 48640 w 477264"/>
              <a:gd name="connsiteY71" fmla="*/ 646892 h 982498"/>
              <a:gd name="connsiteX72" fmla="*/ 24320 w 477264"/>
              <a:gd name="connsiteY72" fmla="*/ 671212 h 982498"/>
              <a:gd name="connsiteX73" fmla="*/ 0 w 477264"/>
              <a:gd name="connsiteY73" fmla="*/ 646892 h 982498"/>
              <a:gd name="connsiteX74" fmla="*/ 24320 w 477264"/>
              <a:gd name="connsiteY74" fmla="*/ 622572 h 982498"/>
              <a:gd name="connsiteX75" fmla="*/ 24320 w 477264"/>
              <a:gd name="connsiteY75" fmla="*/ 466929 h 982498"/>
              <a:gd name="connsiteX76" fmla="*/ 48640 w 477264"/>
              <a:gd name="connsiteY76" fmla="*/ 491249 h 982498"/>
              <a:gd name="connsiteX77" fmla="*/ 24320 w 477264"/>
              <a:gd name="connsiteY77" fmla="*/ 515569 h 982498"/>
              <a:gd name="connsiteX78" fmla="*/ 0 w 477264"/>
              <a:gd name="connsiteY78" fmla="*/ 491249 h 982498"/>
              <a:gd name="connsiteX79" fmla="*/ 24320 w 477264"/>
              <a:gd name="connsiteY79" fmla="*/ 466929 h 982498"/>
              <a:gd name="connsiteX80" fmla="*/ 131476 w 477264"/>
              <a:gd name="connsiteY80" fmla="*/ 466929 h 982498"/>
              <a:gd name="connsiteX81" fmla="*/ 155796 w 477264"/>
              <a:gd name="connsiteY81" fmla="*/ 491249 h 982498"/>
              <a:gd name="connsiteX82" fmla="*/ 131476 w 477264"/>
              <a:gd name="connsiteY82" fmla="*/ 515569 h 982498"/>
              <a:gd name="connsiteX83" fmla="*/ 107156 w 477264"/>
              <a:gd name="connsiteY83" fmla="*/ 491249 h 982498"/>
              <a:gd name="connsiteX84" fmla="*/ 131476 w 477264"/>
              <a:gd name="connsiteY84" fmla="*/ 466929 h 982498"/>
              <a:gd name="connsiteX85" fmla="*/ 238632 w 477264"/>
              <a:gd name="connsiteY85" fmla="*/ 466929 h 982498"/>
              <a:gd name="connsiteX86" fmla="*/ 262952 w 477264"/>
              <a:gd name="connsiteY86" fmla="*/ 491249 h 982498"/>
              <a:gd name="connsiteX87" fmla="*/ 238632 w 477264"/>
              <a:gd name="connsiteY87" fmla="*/ 515569 h 982498"/>
              <a:gd name="connsiteX88" fmla="*/ 214312 w 477264"/>
              <a:gd name="connsiteY88" fmla="*/ 491249 h 982498"/>
              <a:gd name="connsiteX89" fmla="*/ 238632 w 477264"/>
              <a:gd name="connsiteY89" fmla="*/ 466929 h 982498"/>
              <a:gd name="connsiteX90" fmla="*/ 345788 w 477264"/>
              <a:gd name="connsiteY90" fmla="*/ 466929 h 982498"/>
              <a:gd name="connsiteX91" fmla="*/ 370108 w 477264"/>
              <a:gd name="connsiteY91" fmla="*/ 491249 h 982498"/>
              <a:gd name="connsiteX92" fmla="*/ 345788 w 477264"/>
              <a:gd name="connsiteY92" fmla="*/ 515569 h 982498"/>
              <a:gd name="connsiteX93" fmla="*/ 321468 w 477264"/>
              <a:gd name="connsiteY93" fmla="*/ 491249 h 982498"/>
              <a:gd name="connsiteX94" fmla="*/ 345788 w 477264"/>
              <a:gd name="connsiteY94" fmla="*/ 466929 h 982498"/>
              <a:gd name="connsiteX95" fmla="*/ 452944 w 477264"/>
              <a:gd name="connsiteY95" fmla="*/ 466929 h 982498"/>
              <a:gd name="connsiteX96" fmla="*/ 477264 w 477264"/>
              <a:gd name="connsiteY96" fmla="*/ 491249 h 982498"/>
              <a:gd name="connsiteX97" fmla="*/ 452944 w 477264"/>
              <a:gd name="connsiteY97" fmla="*/ 515569 h 982498"/>
              <a:gd name="connsiteX98" fmla="*/ 428624 w 477264"/>
              <a:gd name="connsiteY98" fmla="*/ 491249 h 982498"/>
              <a:gd name="connsiteX99" fmla="*/ 452944 w 477264"/>
              <a:gd name="connsiteY99" fmla="*/ 466929 h 982498"/>
              <a:gd name="connsiteX100" fmla="*/ 24320 w 477264"/>
              <a:gd name="connsiteY100" fmla="*/ 311287 h 982498"/>
              <a:gd name="connsiteX101" fmla="*/ 48640 w 477264"/>
              <a:gd name="connsiteY101" fmla="*/ 335607 h 982498"/>
              <a:gd name="connsiteX102" fmla="*/ 24320 w 477264"/>
              <a:gd name="connsiteY102" fmla="*/ 359926 h 982498"/>
              <a:gd name="connsiteX103" fmla="*/ 0 w 477264"/>
              <a:gd name="connsiteY103" fmla="*/ 335607 h 982498"/>
              <a:gd name="connsiteX104" fmla="*/ 24320 w 477264"/>
              <a:gd name="connsiteY104" fmla="*/ 311287 h 982498"/>
              <a:gd name="connsiteX105" fmla="*/ 131476 w 477264"/>
              <a:gd name="connsiteY105" fmla="*/ 311286 h 982498"/>
              <a:gd name="connsiteX106" fmla="*/ 155796 w 477264"/>
              <a:gd name="connsiteY106" fmla="*/ 335606 h 982498"/>
              <a:gd name="connsiteX107" fmla="*/ 131476 w 477264"/>
              <a:gd name="connsiteY107" fmla="*/ 359926 h 982498"/>
              <a:gd name="connsiteX108" fmla="*/ 107156 w 477264"/>
              <a:gd name="connsiteY108" fmla="*/ 335606 h 982498"/>
              <a:gd name="connsiteX109" fmla="*/ 131476 w 477264"/>
              <a:gd name="connsiteY109" fmla="*/ 311286 h 982498"/>
              <a:gd name="connsiteX110" fmla="*/ 238632 w 477264"/>
              <a:gd name="connsiteY110" fmla="*/ 311286 h 982498"/>
              <a:gd name="connsiteX111" fmla="*/ 262952 w 477264"/>
              <a:gd name="connsiteY111" fmla="*/ 335606 h 982498"/>
              <a:gd name="connsiteX112" fmla="*/ 238632 w 477264"/>
              <a:gd name="connsiteY112" fmla="*/ 359926 h 982498"/>
              <a:gd name="connsiteX113" fmla="*/ 214312 w 477264"/>
              <a:gd name="connsiteY113" fmla="*/ 335606 h 982498"/>
              <a:gd name="connsiteX114" fmla="*/ 238632 w 477264"/>
              <a:gd name="connsiteY114" fmla="*/ 311286 h 982498"/>
              <a:gd name="connsiteX115" fmla="*/ 345788 w 477264"/>
              <a:gd name="connsiteY115" fmla="*/ 311286 h 982498"/>
              <a:gd name="connsiteX116" fmla="*/ 370108 w 477264"/>
              <a:gd name="connsiteY116" fmla="*/ 335606 h 982498"/>
              <a:gd name="connsiteX117" fmla="*/ 345788 w 477264"/>
              <a:gd name="connsiteY117" fmla="*/ 359926 h 982498"/>
              <a:gd name="connsiteX118" fmla="*/ 321468 w 477264"/>
              <a:gd name="connsiteY118" fmla="*/ 335606 h 982498"/>
              <a:gd name="connsiteX119" fmla="*/ 345788 w 477264"/>
              <a:gd name="connsiteY119" fmla="*/ 311286 h 982498"/>
              <a:gd name="connsiteX120" fmla="*/ 452944 w 477264"/>
              <a:gd name="connsiteY120" fmla="*/ 311286 h 982498"/>
              <a:gd name="connsiteX121" fmla="*/ 477264 w 477264"/>
              <a:gd name="connsiteY121" fmla="*/ 335606 h 982498"/>
              <a:gd name="connsiteX122" fmla="*/ 452944 w 477264"/>
              <a:gd name="connsiteY122" fmla="*/ 359926 h 982498"/>
              <a:gd name="connsiteX123" fmla="*/ 428624 w 477264"/>
              <a:gd name="connsiteY123" fmla="*/ 335606 h 982498"/>
              <a:gd name="connsiteX124" fmla="*/ 452944 w 477264"/>
              <a:gd name="connsiteY124" fmla="*/ 311286 h 982498"/>
              <a:gd name="connsiteX125" fmla="*/ 24320 w 477264"/>
              <a:gd name="connsiteY125" fmla="*/ 155643 h 982498"/>
              <a:gd name="connsiteX126" fmla="*/ 48640 w 477264"/>
              <a:gd name="connsiteY126" fmla="*/ 179963 h 982498"/>
              <a:gd name="connsiteX127" fmla="*/ 24320 w 477264"/>
              <a:gd name="connsiteY127" fmla="*/ 204283 h 982498"/>
              <a:gd name="connsiteX128" fmla="*/ 0 w 477264"/>
              <a:gd name="connsiteY128" fmla="*/ 179963 h 982498"/>
              <a:gd name="connsiteX129" fmla="*/ 24320 w 477264"/>
              <a:gd name="connsiteY129" fmla="*/ 155643 h 982498"/>
              <a:gd name="connsiteX130" fmla="*/ 131476 w 477264"/>
              <a:gd name="connsiteY130" fmla="*/ 155643 h 982498"/>
              <a:gd name="connsiteX131" fmla="*/ 155796 w 477264"/>
              <a:gd name="connsiteY131" fmla="*/ 179963 h 982498"/>
              <a:gd name="connsiteX132" fmla="*/ 131476 w 477264"/>
              <a:gd name="connsiteY132" fmla="*/ 204283 h 982498"/>
              <a:gd name="connsiteX133" fmla="*/ 107156 w 477264"/>
              <a:gd name="connsiteY133" fmla="*/ 179963 h 982498"/>
              <a:gd name="connsiteX134" fmla="*/ 131476 w 477264"/>
              <a:gd name="connsiteY134" fmla="*/ 155643 h 982498"/>
              <a:gd name="connsiteX135" fmla="*/ 238632 w 477264"/>
              <a:gd name="connsiteY135" fmla="*/ 155643 h 982498"/>
              <a:gd name="connsiteX136" fmla="*/ 262952 w 477264"/>
              <a:gd name="connsiteY136" fmla="*/ 179963 h 982498"/>
              <a:gd name="connsiteX137" fmla="*/ 238632 w 477264"/>
              <a:gd name="connsiteY137" fmla="*/ 204283 h 982498"/>
              <a:gd name="connsiteX138" fmla="*/ 214312 w 477264"/>
              <a:gd name="connsiteY138" fmla="*/ 179963 h 982498"/>
              <a:gd name="connsiteX139" fmla="*/ 238632 w 477264"/>
              <a:gd name="connsiteY139" fmla="*/ 155643 h 982498"/>
              <a:gd name="connsiteX140" fmla="*/ 345788 w 477264"/>
              <a:gd name="connsiteY140" fmla="*/ 155643 h 982498"/>
              <a:gd name="connsiteX141" fmla="*/ 370108 w 477264"/>
              <a:gd name="connsiteY141" fmla="*/ 179963 h 982498"/>
              <a:gd name="connsiteX142" fmla="*/ 345788 w 477264"/>
              <a:gd name="connsiteY142" fmla="*/ 204283 h 982498"/>
              <a:gd name="connsiteX143" fmla="*/ 321468 w 477264"/>
              <a:gd name="connsiteY143" fmla="*/ 179963 h 982498"/>
              <a:gd name="connsiteX144" fmla="*/ 345788 w 477264"/>
              <a:gd name="connsiteY144" fmla="*/ 155643 h 982498"/>
              <a:gd name="connsiteX145" fmla="*/ 452944 w 477264"/>
              <a:gd name="connsiteY145" fmla="*/ 155643 h 982498"/>
              <a:gd name="connsiteX146" fmla="*/ 477264 w 477264"/>
              <a:gd name="connsiteY146" fmla="*/ 179963 h 982498"/>
              <a:gd name="connsiteX147" fmla="*/ 452944 w 477264"/>
              <a:gd name="connsiteY147" fmla="*/ 204283 h 982498"/>
              <a:gd name="connsiteX148" fmla="*/ 428624 w 477264"/>
              <a:gd name="connsiteY148" fmla="*/ 179963 h 982498"/>
              <a:gd name="connsiteX149" fmla="*/ 452944 w 477264"/>
              <a:gd name="connsiteY149" fmla="*/ 155643 h 982498"/>
              <a:gd name="connsiteX150" fmla="*/ 452944 w 477264"/>
              <a:gd name="connsiteY150" fmla="*/ 0 h 982498"/>
              <a:gd name="connsiteX151" fmla="*/ 477264 w 477264"/>
              <a:gd name="connsiteY151" fmla="*/ 24320 h 982498"/>
              <a:gd name="connsiteX152" fmla="*/ 452944 w 477264"/>
              <a:gd name="connsiteY152" fmla="*/ 48640 h 982498"/>
              <a:gd name="connsiteX153" fmla="*/ 428624 w 477264"/>
              <a:gd name="connsiteY153" fmla="*/ 24320 h 982498"/>
              <a:gd name="connsiteX154" fmla="*/ 452944 w 477264"/>
              <a:gd name="connsiteY154" fmla="*/ 0 h 982498"/>
              <a:gd name="connsiteX155" fmla="*/ 345788 w 477264"/>
              <a:gd name="connsiteY155" fmla="*/ 0 h 982498"/>
              <a:gd name="connsiteX156" fmla="*/ 370108 w 477264"/>
              <a:gd name="connsiteY156" fmla="*/ 24320 h 982498"/>
              <a:gd name="connsiteX157" fmla="*/ 345788 w 477264"/>
              <a:gd name="connsiteY157" fmla="*/ 48640 h 982498"/>
              <a:gd name="connsiteX158" fmla="*/ 321468 w 477264"/>
              <a:gd name="connsiteY158" fmla="*/ 24320 h 982498"/>
              <a:gd name="connsiteX159" fmla="*/ 345788 w 477264"/>
              <a:gd name="connsiteY159" fmla="*/ 0 h 982498"/>
              <a:gd name="connsiteX160" fmla="*/ 238632 w 477264"/>
              <a:gd name="connsiteY160" fmla="*/ 0 h 982498"/>
              <a:gd name="connsiteX161" fmla="*/ 262952 w 477264"/>
              <a:gd name="connsiteY161" fmla="*/ 24320 h 982498"/>
              <a:gd name="connsiteX162" fmla="*/ 238632 w 477264"/>
              <a:gd name="connsiteY162" fmla="*/ 48640 h 982498"/>
              <a:gd name="connsiteX163" fmla="*/ 214312 w 477264"/>
              <a:gd name="connsiteY163" fmla="*/ 24320 h 982498"/>
              <a:gd name="connsiteX164" fmla="*/ 238632 w 477264"/>
              <a:gd name="connsiteY164" fmla="*/ 0 h 982498"/>
              <a:gd name="connsiteX165" fmla="*/ 131476 w 477264"/>
              <a:gd name="connsiteY165" fmla="*/ 0 h 982498"/>
              <a:gd name="connsiteX166" fmla="*/ 155796 w 477264"/>
              <a:gd name="connsiteY166" fmla="*/ 24320 h 982498"/>
              <a:gd name="connsiteX167" fmla="*/ 131476 w 477264"/>
              <a:gd name="connsiteY167" fmla="*/ 48640 h 982498"/>
              <a:gd name="connsiteX168" fmla="*/ 107156 w 477264"/>
              <a:gd name="connsiteY168" fmla="*/ 24320 h 982498"/>
              <a:gd name="connsiteX169" fmla="*/ 131476 w 477264"/>
              <a:gd name="connsiteY169" fmla="*/ 0 h 982498"/>
              <a:gd name="connsiteX170" fmla="*/ 24320 w 477264"/>
              <a:gd name="connsiteY170" fmla="*/ 0 h 982498"/>
              <a:gd name="connsiteX171" fmla="*/ 48640 w 477264"/>
              <a:gd name="connsiteY171" fmla="*/ 24320 h 982498"/>
              <a:gd name="connsiteX172" fmla="*/ 24320 w 477264"/>
              <a:gd name="connsiteY172" fmla="*/ 48640 h 982498"/>
              <a:gd name="connsiteX173" fmla="*/ 0 w 477264"/>
              <a:gd name="connsiteY173" fmla="*/ 24320 h 982498"/>
              <a:gd name="connsiteX174" fmla="*/ 24320 w 477264"/>
              <a:gd name="connsiteY174" fmla="*/ 0 h 982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477264" h="982498">
                <a:moveTo>
                  <a:pt x="452944" y="933858"/>
                </a:moveTo>
                <a:cubicBezTo>
                  <a:pt x="466376" y="933858"/>
                  <a:pt x="477264" y="944746"/>
                  <a:pt x="477264" y="958178"/>
                </a:cubicBezTo>
                <a:cubicBezTo>
                  <a:pt x="477264" y="971610"/>
                  <a:pt x="466376" y="982498"/>
                  <a:pt x="452944" y="982498"/>
                </a:cubicBezTo>
                <a:cubicBezTo>
                  <a:pt x="439512" y="982498"/>
                  <a:pt x="428624" y="971610"/>
                  <a:pt x="428624" y="958178"/>
                </a:cubicBezTo>
                <a:cubicBezTo>
                  <a:pt x="428624" y="944746"/>
                  <a:pt x="439512" y="933858"/>
                  <a:pt x="452944" y="933858"/>
                </a:cubicBezTo>
                <a:close/>
                <a:moveTo>
                  <a:pt x="345788" y="933858"/>
                </a:moveTo>
                <a:cubicBezTo>
                  <a:pt x="359220" y="933858"/>
                  <a:pt x="370108" y="944746"/>
                  <a:pt x="370108" y="958178"/>
                </a:cubicBezTo>
                <a:cubicBezTo>
                  <a:pt x="370108" y="971610"/>
                  <a:pt x="359220" y="982498"/>
                  <a:pt x="345788" y="982498"/>
                </a:cubicBezTo>
                <a:cubicBezTo>
                  <a:pt x="332356" y="982498"/>
                  <a:pt x="321468" y="971610"/>
                  <a:pt x="321468" y="958178"/>
                </a:cubicBezTo>
                <a:cubicBezTo>
                  <a:pt x="321468" y="944746"/>
                  <a:pt x="332356" y="933858"/>
                  <a:pt x="345788" y="933858"/>
                </a:cubicBezTo>
                <a:close/>
                <a:moveTo>
                  <a:pt x="238632" y="933858"/>
                </a:moveTo>
                <a:cubicBezTo>
                  <a:pt x="252064" y="933858"/>
                  <a:pt x="262952" y="944746"/>
                  <a:pt x="262952" y="958178"/>
                </a:cubicBezTo>
                <a:cubicBezTo>
                  <a:pt x="262952" y="971610"/>
                  <a:pt x="252064" y="982498"/>
                  <a:pt x="238632" y="982498"/>
                </a:cubicBezTo>
                <a:cubicBezTo>
                  <a:pt x="225200" y="982498"/>
                  <a:pt x="214312" y="971610"/>
                  <a:pt x="214312" y="958178"/>
                </a:cubicBezTo>
                <a:cubicBezTo>
                  <a:pt x="214312" y="944746"/>
                  <a:pt x="225200" y="933858"/>
                  <a:pt x="238632" y="933858"/>
                </a:cubicBezTo>
                <a:close/>
                <a:moveTo>
                  <a:pt x="131476" y="933858"/>
                </a:moveTo>
                <a:cubicBezTo>
                  <a:pt x="144908" y="933858"/>
                  <a:pt x="155796" y="944746"/>
                  <a:pt x="155796" y="958178"/>
                </a:cubicBezTo>
                <a:cubicBezTo>
                  <a:pt x="155796" y="971610"/>
                  <a:pt x="144908" y="982498"/>
                  <a:pt x="131476" y="982498"/>
                </a:cubicBezTo>
                <a:cubicBezTo>
                  <a:pt x="118044" y="982498"/>
                  <a:pt x="107156" y="971610"/>
                  <a:pt x="107156" y="958178"/>
                </a:cubicBezTo>
                <a:cubicBezTo>
                  <a:pt x="107156" y="944746"/>
                  <a:pt x="118044" y="933858"/>
                  <a:pt x="131476" y="933858"/>
                </a:cubicBezTo>
                <a:close/>
                <a:moveTo>
                  <a:pt x="24320" y="933858"/>
                </a:moveTo>
                <a:cubicBezTo>
                  <a:pt x="37752" y="933858"/>
                  <a:pt x="48640" y="944746"/>
                  <a:pt x="48640" y="958178"/>
                </a:cubicBezTo>
                <a:cubicBezTo>
                  <a:pt x="48640" y="971610"/>
                  <a:pt x="37752" y="982498"/>
                  <a:pt x="24320" y="982498"/>
                </a:cubicBezTo>
                <a:cubicBezTo>
                  <a:pt x="10888" y="982498"/>
                  <a:pt x="0" y="971610"/>
                  <a:pt x="0" y="958178"/>
                </a:cubicBezTo>
                <a:cubicBezTo>
                  <a:pt x="0" y="944746"/>
                  <a:pt x="10888" y="933858"/>
                  <a:pt x="24320" y="933858"/>
                </a:cubicBezTo>
                <a:close/>
                <a:moveTo>
                  <a:pt x="452944" y="778215"/>
                </a:moveTo>
                <a:cubicBezTo>
                  <a:pt x="466376" y="778215"/>
                  <a:pt x="477264" y="789103"/>
                  <a:pt x="477264" y="802535"/>
                </a:cubicBezTo>
                <a:cubicBezTo>
                  <a:pt x="477264" y="815967"/>
                  <a:pt x="466376" y="826855"/>
                  <a:pt x="452944" y="826855"/>
                </a:cubicBezTo>
                <a:cubicBezTo>
                  <a:pt x="439512" y="826855"/>
                  <a:pt x="428624" y="815967"/>
                  <a:pt x="428624" y="802535"/>
                </a:cubicBezTo>
                <a:cubicBezTo>
                  <a:pt x="428624" y="789103"/>
                  <a:pt x="439512" y="778215"/>
                  <a:pt x="452944" y="778215"/>
                </a:cubicBezTo>
                <a:close/>
                <a:moveTo>
                  <a:pt x="345788" y="778215"/>
                </a:moveTo>
                <a:cubicBezTo>
                  <a:pt x="359220" y="778215"/>
                  <a:pt x="370108" y="789103"/>
                  <a:pt x="370108" y="802535"/>
                </a:cubicBezTo>
                <a:cubicBezTo>
                  <a:pt x="370108" y="815967"/>
                  <a:pt x="359220" y="826855"/>
                  <a:pt x="345788" y="826855"/>
                </a:cubicBezTo>
                <a:cubicBezTo>
                  <a:pt x="332356" y="826855"/>
                  <a:pt x="321468" y="815967"/>
                  <a:pt x="321468" y="802535"/>
                </a:cubicBezTo>
                <a:cubicBezTo>
                  <a:pt x="321468" y="789103"/>
                  <a:pt x="332356" y="778215"/>
                  <a:pt x="345788" y="778215"/>
                </a:cubicBezTo>
                <a:close/>
                <a:moveTo>
                  <a:pt x="238632" y="778215"/>
                </a:moveTo>
                <a:cubicBezTo>
                  <a:pt x="252064" y="778215"/>
                  <a:pt x="262952" y="789103"/>
                  <a:pt x="262952" y="802535"/>
                </a:cubicBezTo>
                <a:cubicBezTo>
                  <a:pt x="262952" y="815967"/>
                  <a:pt x="252064" y="826855"/>
                  <a:pt x="238632" y="826855"/>
                </a:cubicBezTo>
                <a:cubicBezTo>
                  <a:pt x="225200" y="826855"/>
                  <a:pt x="214312" y="815967"/>
                  <a:pt x="214312" y="802535"/>
                </a:cubicBezTo>
                <a:cubicBezTo>
                  <a:pt x="214312" y="789103"/>
                  <a:pt x="225200" y="778215"/>
                  <a:pt x="238632" y="778215"/>
                </a:cubicBezTo>
                <a:close/>
                <a:moveTo>
                  <a:pt x="131476" y="778215"/>
                </a:moveTo>
                <a:cubicBezTo>
                  <a:pt x="144908" y="778215"/>
                  <a:pt x="155796" y="789103"/>
                  <a:pt x="155796" y="802535"/>
                </a:cubicBezTo>
                <a:cubicBezTo>
                  <a:pt x="155796" y="815967"/>
                  <a:pt x="144908" y="826855"/>
                  <a:pt x="131476" y="826855"/>
                </a:cubicBezTo>
                <a:cubicBezTo>
                  <a:pt x="118044" y="826855"/>
                  <a:pt x="107156" y="815967"/>
                  <a:pt x="107156" y="802535"/>
                </a:cubicBezTo>
                <a:cubicBezTo>
                  <a:pt x="107156" y="789103"/>
                  <a:pt x="118044" y="778215"/>
                  <a:pt x="131476" y="778215"/>
                </a:cubicBezTo>
                <a:close/>
                <a:moveTo>
                  <a:pt x="24320" y="778215"/>
                </a:moveTo>
                <a:cubicBezTo>
                  <a:pt x="37752" y="778215"/>
                  <a:pt x="48640" y="789103"/>
                  <a:pt x="48640" y="802535"/>
                </a:cubicBezTo>
                <a:cubicBezTo>
                  <a:pt x="48640" y="815967"/>
                  <a:pt x="37752" y="826855"/>
                  <a:pt x="24320" y="826855"/>
                </a:cubicBezTo>
                <a:cubicBezTo>
                  <a:pt x="10888" y="826855"/>
                  <a:pt x="0" y="815967"/>
                  <a:pt x="0" y="802535"/>
                </a:cubicBezTo>
                <a:cubicBezTo>
                  <a:pt x="0" y="789103"/>
                  <a:pt x="10888" y="778215"/>
                  <a:pt x="24320" y="778215"/>
                </a:cubicBezTo>
                <a:close/>
                <a:moveTo>
                  <a:pt x="452944" y="622572"/>
                </a:moveTo>
                <a:cubicBezTo>
                  <a:pt x="466376" y="622572"/>
                  <a:pt x="477264" y="633460"/>
                  <a:pt x="477264" y="646892"/>
                </a:cubicBezTo>
                <a:cubicBezTo>
                  <a:pt x="477264" y="660324"/>
                  <a:pt x="466376" y="671212"/>
                  <a:pt x="452944" y="671212"/>
                </a:cubicBezTo>
                <a:cubicBezTo>
                  <a:pt x="439512" y="671212"/>
                  <a:pt x="428624" y="660324"/>
                  <a:pt x="428624" y="646892"/>
                </a:cubicBezTo>
                <a:cubicBezTo>
                  <a:pt x="428624" y="633460"/>
                  <a:pt x="439512" y="622572"/>
                  <a:pt x="452944" y="622572"/>
                </a:cubicBezTo>
                <a:close/>
                <a:moveTo>
                  <a:pt x="345788" y="622572"/>
                </a:moveTo>
                <a:cubicBezTo>
                  <a:pt x="359220" y="622572"/>
                  <a:pt x="370108" y="633460"/>
                  <a:pt x="370108" y="646892"/>
                </a:cubicBezTo>
                <a:cubicBezTo>
                  <a:pt x="370108" y="660324"/>
                  <a:pt x="359220" y="671212"/>
                  <a:pt x="345788" y="671212"/>
                </a:cubicBezTo>
                <a:cubicBezTo>
                  <a:pt x="332356" y="671212"/>
                  <a:pt x="321468" y="660324"/>
                  <a:pt x="321468" y="646892"/>
                </a:cubicBezTo>
                <a:cubicBezTo>
                  <a:pt x="321468" y="633460"/>
                  <a:pt x="332356" y="622572"/>
                  <a:pt x="345788" y="622572"/>
                </a:cubicBezTo>
                <a:close/>
                <a:moveTo>
                  <a:pt x="238632" y="622572"/>
                </a:moveTo>
                <a:cubicBezTo>
                  <a:pt x="252064" y="622572"/>
                  <a:pt x="262952" y="633460"/>
                  <a:pt x="262952" y="646892"/>
                </a:cubicBezTo>
                <a:cubicBezTo>
                  <a:pt x="262952" y="660324"/>
                  <a:pt x="252064" y="671212"/>
                  <a:pt x="238632" y="671212"/>
                </a:cubicBezTo>
                <a:cubicBezTo>
                  <a:pt x="225200" y="671212"/>
                  <a:pt x="214312" y="660324"/>
                  <a:pt x="214312" y="646892"/>
                </a:cubicBezTo>
                <a:cubicBezTo>
                  <a:pt x="214312" y="633460"/>
                  <a:pt x="225200" y="622572"/>
                  <a:pt x="238632" y="622572"/>
                </a:cubicBezTo>
                <a:close/>
                <a:moveTo>
                  <a:pt x="131476" y="622572"/>
                </a:moveTo>
                <a:cubicBezTo>
                  <a:pt x="144908" y="622572"/>
                  <a:pt x="155796" y="633460"/>
                  <a:pt x="155796" y="646892"/>
                </a:cubicBezTo>
                <a:cubicBezTo>
                  <a:pt x="155796" y="660324"/>
                  <a:pt x="144908" y="671212"/>
                  <a:pt x="131476" y="671212"/>
                </a:cubicBezTo>
                <a:cubicBezTo>
                  <a:pt x="118044" y="671212"/>
                  <a:pt x="107156" y="660324"/>
                  <a:pt x="107156" y="646892"/>
                </a:cubicBezTo>
                <a:cubicBezTo>
                  <a:pt x="107156" y="633460"/>
                  <a:pt x="118044" y="622572"/>
                  <a:pt x="131476" y="622572"/>
                </a:cubicBezTo>
                <a:close/>
                <a:moveTo>
                  <a:pt x="24320" y="622572"/>
                </a:moveTo>
                <a:cubicBezTo>
                  <a:pt x="37752" y="622572"/>
                  <a:pt x="48640" y="633460"/>
                  <a:pt x="48640" y="646892"/>
                </a:cubicBezTo>
                <a:cubicBezTo>
                  <a:pt x="48640" y="660324"/>
                  <a:pt x="37752" y="671212"/>
                  <a:pt x="24320" y="671212"/>
                </a:cubicBezTo>
                <a:cubicBezTo>
                  <a:pt x="10888" y="671212"/>
                  <a:pt x="0" y="660324"/>
                  <a:pt x="0" y="646892"/>
                </a:cubicBezTo>
                <a:cubicBezTo>
                  <a:pt x="0" y="633460"/>
                  <a:pt x="10888" y="622572"/>
                  <a:pt x="24320" y="622572"/>
                </a:cubicBezTo>
                <a:close/>
                <a:moveTo>
                  <a:pt x="24320" y="466929"/>
                </a:moveTo>
                <a:cubicBezTo>
                  <a:pt x="37752" y="466929"/>
                  <a:pt x="48640" y="477817"/>
                  <a:pt x="48640" y="491249"/>
                </a:cubicBezTo>
                <a:cubicBezTo>
                  <a:pt x="48640" y="504681"/>
                  <a:pt x="37752" y="515569"/>
                  <a:pt x="24320" y="515569"/>
                </a:cubicBezTo>
                <a:cubicBezTo>
                  <a:pt x="10888" y="515569"/>
                  <a:pt x="0" y="504681"/>
                  <a:pt x="0" y="491249"/>
                </a:cubicBezTo>
                <a:cubicBezTo>
                  <a:pt x="0" y="477817"/>
                  <a:pt x="10888" y="466929"/>
                  <a:pt x="24320" y="466929"/>
                </a:cubicBezTo>
                <a:close/>
                <a:moveTo>
                  <a:pt x="131476" y="466929"/>
                </a:moveTo>
                <a:cubicBezTo>
                  <a:pt x="144908" y="466929"/>
                  <a:pt x="155796" y="477817"/>
                  <a:pt x="155796" y="491249"/>
                </a:cubicBezTo>
                <a:cubicBezTo>
                  <a:pt x="155796" y="504681"/>
                  <a:pt x="144908" y="515569"/>
                  <a:pt x="131476" y="515569"/>
                </a:cubicBezTo>
                <a:cubicBezTo>
                  <a:pt x="118044" y="515569"/>
                  <a:pt x="107156" y="504681"/>
                  <a:pt x="107156" y="491249"/>
                </a:cubicBezTo>
                <a:cubicBezTo>
                  <a:pt x="107156" y="477817"/>
                  <a:pt x="118044" y="466929"/>
                  <a:pt x="131476" y="466929"/>
                </a:cubicBezTo>
                <a:close/>
                <a:moveTo>
                  <a:pt x="238632" y="466929"/>
                </a:moveTo>
                <a:cubicBezTo>
                  <a:pt x="252064" y="466929"/>
                  <a:pt x="262952" y="477817"/>
                  <a:pt x="262952" y="491249"/>
                </a:cubicBezTo>
                <a:cubicBezTo>
                  <a:pt x="262952" y="504681"/>
                  <a:pt x="252064" y="515569"/>
                  <a:pt x="238632" y="515569"/>
                </a:cubicBezTo>
                <a:cubicBezTo>
                  <a:pt x="225200" y="515569"/>
                  <a:pt x="214312" y="504681"/>
                  <a:pt x="214312" y="491249"/>
                </a:cubicBezTo>
                <a:cubicBezTo>
                  <a:pt x="214312" y="477817"/>
                  <a:pt x="225200" y="466929"/>
                  <a:pt x="238632" y="466929"/>
                </a:cubicBezTo>
                <a:close/>
                <a:moveTo>
                  <a:pt x="345788" y="466929"/>
                </a:moveTo>
                <a:cubicBezTo>
                  <a:pt x="359220" y="466929"/>
                  <a:pt x="370108" y="477817"/>
                  <a:pt x="370108" y="491249"/>
                </a:cubicBezTo>
                <a:cubicBezTo>
                  <a:pt x="370108" y="504681"/>
                  <a:pt x="359220" y="515569"/>
                  <a:pt x="345788" y="515569"/>
                </a:cubicBezTo>
                <a:cubicBezTo>
                  <a:pt x="332356" y="515569"/>
                  <a:pt x="321468" y="504681"/>
                  <a:pt x="321468" y="491249"/>
                </a:cubicBezTo>
                <a:cubicBezTo>
                  <a:pt x="321468" y="477817"/>
                  <a:pt x="332356" y="466929"/>
                  <a:pt x="345788" y="466929"/>
                </a:cubicBezTo>
                <a:close/>
                <a:moveTo>
                  <a:pt x="452944" y="466929"/>
                </a:moveTo>
                <a:cubicBezTo>
                  <a:pt x="466376" y="466929"/>
                  <a:pt x="477264" y="477817"/>
                  <a:pt x="477264" y="491249"/>
                </a:cubicBezTo>
                <a:cubicBezTo>
                  <a:pt x="477264" y="504681"/>
                  <a:pt x="466376" y="515569"/>
                  <a:pt x="452944" y="515569"/>
                </a:cubicBezTo>
                <a:cubicBezTo>
                  <a:pt x="439512" y="515569"/>
                  <a:pt x="428624" y="504681"/>
                  <a:pt x="428624" y="491249"/>
                </a:cubicBezTo>
                <a:cubicBezTo>
                  <a:pt x="428624" y="477817"/>
                  <a:pt x="439512" y="466929"/>
                  <a:pt x="452944" y="466929"/>
                </a:cubicBezTo>
                <a:close/>
                <a:moveTo>
                  <a:pt x="24320" y="311287"/>
                </a:moveTo>
                <a:cubicBezTo>
                  <a:pt x="37752" y="311287"/>
                  <a:pt x="48640" y="322175"/>
                  <a:pt x="48640" y="335607"/>
                </a:cubicBezTo>
                <a:cubicBezTo>
                  <a:pt x="48640" y="349038"/>
                  <a:pt x="37752" y="359926"/>
                  <a:pt x="24320" y="359926"/>
                </a:cubicBezTo>
                <a:cubicBezTo>
                  <a:pt x="10888" y="359926"/>
                  <a:pt x="0" y="349038"/>
                  <a:pt x="0" y="335607"/>
                </a:cubicBezTo>
                <a:cubicBezTo>
                  <a:pt x="0" y="322175"/>
                  <a:pt x="10888" y="311287"/>
                  <a:pt x="24320" y="311287"/>
                </a:cubicBezTo>
                <a:close/>
                <a:moveTo>
                  <a:pt x="131476" y="311286"/>
                </a:moveTo>
                <a:cubicBezTo>
                  <a:pt x="144908" y="311286"/>
                  <a:pt x="155796" y="322174"/>
                  <a:pt x="155796" y="335606"/>
                </a:cubicBezTo>
                <a:cubicBezTo>
                  <a:pt x="155796" y="349038"/>
                  <a:pt x="144908" y="359926"/>
                  <a:pt x="131476" y="359926"/>
                </a:cubicBezTo>
                <a:cubicBezTo>
                  <a:pt x="118044" y="359926"/>
                  <a:pt x="107156" y="349038"/>
                  <a:pt x="107156" y="335606"/>
                </a:cubicBezTo>
                <a:cubicBezTo>
                  <a:pt x="107156" y="322174"/>
                  <a:pt x="118044" y="311286"/>
                  <a:pt x="131476" y="311286"/>
                </a:cubicBezTo>
                <a:close/>
                <a:moveTo>
                  <a:pt x="238632" y="311286"/>
                </a:moveTo>
                <a:cubicBezTo>
                  <a:pt x="252064" y="311286"/>
                  <a:pt x="262952" y="322174"/>
                  <a:pt x="262952" y="335606"/>
                </a:cubicBezTo>
                <a:cubicBezTo>
                  <a:pt x="262952" y="349038"/>
                  <a:pt x="252064" y="359926"/>
                  <a:pt x="238632" y="359926"/>
                </a:cubicBezTo>
                <a:cubicBezTo>
                  <a:pt x="225200" y="359926"/>
                  <a:pt x="214312" y="349038"/>
                  <a:pt x="214312" y="335606"/>
                </a:cubicBezTo>
                <a:cubicBezTo>
                  <a:pt x="214312" y="322174"/>
                  <a:pt x="225200" y="311286"/>
                  <a:pt x="238632" y="311286"/>
                </a:cubicBezTo>
                <a:close/>
                <a:moveTo>
                  <a:pt x="345788" y="311286"/>
                </a:moveTo>
                <a:cubicBezTo>
                  <a:pt x="359220" y="311286"/>
                  <a:pt x="370108" y="322174"/>
                  <a:pt x="370108" y="335606"/>
                </a:cubicBezTo>
                <a:cubicBezTo>
                  <a:pt x="370108" y="349038"/>
                  <a:pt x="359220" y="359926"/>
                  <a:pt x="345788" y="359926"/>
                </a:cubicBezTo>
                <a:cubicBezTo>
                  <a:pt x="332356" y="359926"/>
                  <a:pt x="321468" y="349038"/>
                  <a:pt x="321468" y="335606"/>
                </a:cubicBezTo>
                <a:cubicBezTo>
                  <a:pt x="321468" y="322174"/>
                  <a:pt x="332356" y="311286"/>
                  <a:pt x="345788" y="311286"/>
                </a:cubicBezTo>
                <a:close/>
                <a:moveTo>
                  <a:pt x="452944" y="311286"/>
                </a:moveTo>
                <a:cubicBezTo>
                  <a:pt x="466376" y="311286"/>
                  <a:pt x="477264" y="322174"/>
                  <a:pt x="477264" y="335606"/>
                </a:cubicBezTo>
                <a:cubicBezTo>
                  <a:pt x="477264" y="349038"/>
                  <a:pt x="466376" y="359926"/>
                  <a:pt x="452944" y="359926"/>
                </a:cubicBezTo>
                <a:cubicBezTo>
                  <a:pt x="439512" y="359926"/>
                  <a:pt x="428624" y="349038"/>
                  <a:pt x="428624" y="335606"/>
                </a:cubicBezTo>
                <a:cubicBezTo>
                  <a:pt x="428624" y="322174"/>
                  <a:pt x="439512" y="311286"/>
                  <a:pt x="452944" y="311286"/>
                </a:cubicBezTo>
                <a:close/>
                <a:moveTo>
                  <a:pt x="24320" y="155643"/>
                </a:moveTo>
                <a:cubicBezTo>
                  <a:pt x="37752" y="155643"/>
                  <a:pt x="48640" y="166531"/>
                  <a:pt x="48640" y="179963"/>
                </a:cubicBezTo>
                <a:cubicBezTo>
                  <a:pt x="48640" y="193395"/>
                  <a:pt x="37752" y="204283"/>
                  <a:pt x="24320" y="204283"/>
                </a:cubicBezTo>
                <a:cubicBezTo>
                  <a:pt x="10888" y="204283"/>
                  <a:pt x="0" y="193395"/>
                  <a:pt x="0" y="179963"/>
                </a:cubicBezTo>
                <a:cubicBezTo>
                  <a:pt x="0" y="166531"/>
                  <a:pt x="10888" y="155643"/>
                  <a:pt x="24320" y="155643"/>
                </a:cubicBezTo>
                <a:close/>
                <a:moveTo>
                  <a:pt x="131476" y="155643"/>
                </a:moveTo>
                <a:cubicBezTo>
                  <a:pt x="144908" y="155643"/>
                  <a:pt x="155796" y="166531"/>
                  <a:pt x="155796" y="179963"/>
                </a:cubicBezTo>
                <a:cubicBezTo>
                  <a:pt x="155796" y="193395"/>
                  <a:pt x="144908" y="204283"/>
                  <a:pt x="131476" y="204283"/>
                </a:cubicBezTo>
                <a:cubicBezTo>
                  <a:pt x="118044" y="204283"/>
                  <a:pt x="107156" y="193395"/>
                  <a:pt x="107156" y="179963"/>
                </a:cubicBezTo>
                <a:cubicBezTo>
                  <a:pt x="107156" y="166531"/>
                  <a:pt x="118044" y="155643"/>
                  <a:pt x="131476" y="155643"/>
                </a:cubicBezTo>
                <a:close/>
                <a:moveTo>
                  <a:pt x="238632" y="155643"/>
                </a:moveTo>
                <a:cubicBezTo>
                  <a:pt x="252064" y="155643"/>
                  <a:pt x="262952" y="166531"/>
                  <a:pt x="262952" y="179963"/>
                </a:cubicBezTo>
                <a:cubicBezTo>
                  <a:pt x="262952" y="193395"/>
                  <a:pt x="252064" y="204283"/>
                  <a:pt x="238632" y="204283"/>
                </a:cubicBezTo>
                <a:cubicBezTo>
                  <a:pt x="225200" y="204283"/>
                  <a:pt x="214312" y="193395"/>
                  <a:pt x="214312" y="179963"/>
                </a:cubicBezTo>
                <a:cubicBezTo>
                  <a:pt x="214312" y="166531"/>
                  <a:pt x="225200" y="155643"/>
                  <a:pt x="238632" y="155643"/>
                </a:cubicBezTo>
                <a:close/>
                <a:moveTo>
                  <a:pt x="345788" y="155643"/>
                </a:moveTo>
                <a:cubicBezTo>
                  <a:pt x="359220" y="155643"/>
                  <a:pt x="370108" y="166531"/>
                  <a:pt x="370108" y="179963"/>
                </a:cubicBezTo>
                <a:cubicBezTo>
                  <a:pt x="370108" y="193395"/>
                  <a:pt x="359220" y="204283"/>
                  <a:pt x="345788" y="204283"/>
                </a:cubicBezTo>
                <a:cubicBezTo>
                  <a:pt x="332356" y="204283"/>
                  <a:pt x="321468" y="193395"/>
                  <a:pt x="321468" y="179963"/>
                </a:cubicBezTo>
                <a:cubicBezTo>
                  <a:pt x="321468" y="166531"/>
                  <a:pt x="332356" y="155643"/>
                  <a:pt x="345788" y="155643"/>
                </a:cubicBezTo>
                <a:close/>
                <a:moveTo>
                  <a:pt x="452944" y="155643"/>
                </a:moveTo>
                <a:cubicBezTo>
                  <a:pt x="466376" y="155643"/>
                  <a:pt x="477264" y="166531"/>
                  <a:pt x="477264" y="179963"/>
                </a:cubicBezTo>
                <a:cubicBezTo>
                  <a:pt x="477264" y="193395"/>
                  <a:pt x="466376" y="204283"/>
                  <a:pt x="452944" y="204283"/>
                </a:cubicBezTo>
                <a:cubicBezTo>
                  <a:pt x="439512" y="204283"/>
                  <a:pt x="428624" y="193395"/>
                  <a:pt x="428624" y="179963"/>
                </a:cubicBezTo>
                <a:cubicBezTo>
                  <a:pt x="428624" y="166531"/>
                  <a:pt x="439512" y="155643"/>
                  <a:pt x="452944" y="155643"/>
                </a:cubicBezTo>
                <a:close/>
                <a:moveTo>
                  <a:pt x="452944" y="0"/>
                </a:moveTo>
                <a:cubicBezTo>
                  <a:pt x="466376" y="0"/>
                  <a:pt x="477264" y="10888"/>
                  <a:pt x="477264" y="24320"/>
                </a:cubicBezTo>
                <a:cubicBezTo>
                  <a:pt x="477264" y="37752"/>
                  <a:pt x="466376" y="48640"/>
                  <a:pt x="452944" y="48640"/>
                </a:cubicBezTo>
                <a:cubicBezTo>
                  <a:pt x="439512" y="48640"/>
                  <a:pt x="428624" y="37752"/>
                  <a:pt x="428624" y="24320"/>
                </a:cubicBezTo>
                <a:cubicBezTo>
                  <a:pt x="428624" y="10888"/>
                  <a:pt x="439512" y="0"/>
                  <a:pt x="452944" y="0"/>
                </a:cubicBezTo>
                <a:close/>
                <a:moveTo>
                  <a:pt x="345788" y="0"/>
                </a:moveTo>
                <a:cubicBezTo>
                  <a:pt x="359220" y="0"/>
                  <a:pt x="370108" y="10888"/>
                  <a:pt x="370108" y="24320"/>
                </a:cubicBezTo>
                <a:cubicBezTo>
                  <a:pt x="370108" y="37752"/>
                  <a:pt x="359220" y="48640"/>
                  <a:pt x="345788" y="48640"/>
                </a:cubicBezTo>
                <a:cubicBezTo>
                  <a:pt x="332356" y="48640"/>
                  <a:pt x="321468" y="37752"/>
                  <a:pt x="321468" y="24320"/>
                </a:cubicBezTo>
                <a:cubicBezTo>
                  <a:pt x="321468" y="10888"/>
                  <a:pt x="332356" y="0"/>
                  <a:pt x="345788" y="0"/>
                </a:cubicBezTo>
                <a:close/>
                <a:moveTo>
                  <a:pt x="238632" y="0"/>
                </a:moveTo>
                <a:cubicBezTo>
                  <a:pt x="252064" y="0"/>
                  <a:pt x="262952" y="10888"/>
                  <a:pt x="262952" y="24320"/>
                </a:cubicBezTo>
                <a:cubicBezTo>
                  <a:pt x="262952" y="37752"/>
                  <a:pt x="252064" y="48640"/>
                  <a:pt x="238632" y="48640"/>
                </a:cubicBezTo>
                <a:cubicBezTo>
                  <a:pt x="225200" y="48640"/>
                  <a:pt x="214312" y="37752"/>
                  <a:pt x="214312" y="24320"/>
                </a:cubicBezTo>
                <a:cubicBezTo>
                  <a:pt x="214312" y="10888"/>
                  <a:pt x="225200" y="0"/>
                  <a:pt x="238632" y="0"/>
                </a:cubicBezTo>
                <a:close/>
                <a:moveTo>
                  <a:pt x="131476" y="0"/>
                </a:moveTo>
                <a:cubicBezTo>
                  <a:pt x="144908" y="0"/>
                  <a:pt x="155796" y="10888"/>
                  <a:pt x="155796" y="24320"/>
                </a:cubicBezTo>
                <a:cubicBezTo>
                  <a:pt x="155796" y="37752"/>
                  <a:pt x="144908" y="48640"/>
                  <a:pt x="131476" y="48640"/>
                </a:cubicBezTo>
                <a:cubicBezTo>
                  <a:pt x="118044" y="48640"/>
                  <a:pt x="107156" y="37752"/>
                  <a:pt x="107156" y="24320"/>
                </a:cubicBezTo>
                <a:cubicBezTo>
                  <a:pt x="107156" y="10888"/>
                  <a:pt x="118044" y="0"/>
                  <a:pt x="131476" y="0"/>
                </a:cubicBezTo>
                <a:close/>
                <a:moveTo>
                  <a:pt x="24320" y="0"/>
                </a:moveTo>
                <a:cubicBezTo>
                  <a:pt x="37752" y="0"/>
                  <a:pt x="48640" y="10888"/>
                  <a:pt x="48640" y="24320"/>
                </a:cubicBezTo>
                <a:cubicBezTo>
                  <a:pt x="48640" y="37752"/>
                  <a:pt x="37752" y="48640"/>
                  <a:pt x="24320" y="48640"/>
                </a:cubicBezTo>
                <a:cubicBezTo>
                  <a:pt x="10888" y="48640"/>
                  <a:pt x="0" y="37752"/>
                  <a:pt x="0" y="24320"/>
                </a:cubicBezTo>
                <a:cubicBezTo>
                  <a:pt x="0" y="10888"/>
                  <a:pt x="10888" y="0"/>
                  <a:pt x="24320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任意多边形: 形状 16">
            <a:extLst>
              <a:ext uri="{FF2B5EF4-FFF2-40B4-BE49-F238E27FC236}">
                <a16:creationId xmlns="" xmlns:a16="http://schemas.microsoft.com/office/drawing/2014/main" id="{2B4D3336-725C-4466-A9A4-D1DE619FBFBC}"/>
              </a:ext>
            </a:extLst>
          </p:cNvPr>
          <p:cNvSpPr/>
          <p:nvPr/>
        </p:nvSpPr>
        <p:spPr>
          <a:xfrm rot="16200000">
            <a:off x="10026183" y="6001051"/>
            <a:ext cx="395076" cy="813305"/>
          </a:xfrm>
          <a:custGeom>
            <a:avLst/>
            <a:gdLst>
              <a:gd name="connsiteX0" fmla="*/ 452944 w 477264"/>
              <a:gd name="connsiteY0" fmla="*/ 933858 h 982498"/>
              <a:gd name="connsiteX1" fmla="*/ 477264 w 477264"/>
              <a:gd name="connsiteY1" fmla="*/ 958178 h 982498"/>
              <a:gd name="connsiteX2" fmla="*/ 452944 w 477264"/>
              <a:gd name="connsiteY2" fmla="*/ 982498 h 982498"/>
              <a:gd name="connsiteX3" fmla="*/ 428624 w 477264"/>
              <a:gd name="connsiteY3" fmla="*/ 958178 h 982498"/>
              <a:gd name="connsiteX4" fmla="*/ 452944 w 477264"/>
              <a:gd name="connsiteY4" fmla="*/ 933858 h 982498"/>
              <a:gd name="connsiteX5" fmla="*/ 345788 w 477264"/>
              <a:gd name="connsiteY5" fmla="*/ 933858 h 982498"/>
              <a:gd name="connsiteX6" fmla="*/ 370108 w 477264"/>
              <a:gd name="connsiteY6" fmla="*/ 958178 h 982498"/>
              <a:gd name="connsiteX7" fmla="*/ 345788 w 477264"/>
              <a:gd name="connsiteY7" fmla="*/ 982498 h 982498"/>
              <a:gd name="connsiteX8" fmla="*/ 321468 w 477264"/>
              <a:gd name="connsiteY8" fmla="*/ 958178 h 982498"/>
              <a:gd name="connsiteX9" fmla="*/ 345788 w 477264"/>
              <a:gd name="connsiteY9" fmla="*/ 933858 h 982498"/>
              <a:gd name="connsiteX10" fmla="*/ 238632 w 477264"/>
              <a:gd name="connsiteY10" fmla="*/ 933858 h 982498"/>
              <a:gd name="connsiteX11" fmla="*/ 262952 w 477264"/>
              <a:gd name="connsiteY11" fmla="*/ 958178 h 982498"/>
              <a:gd name="connsiteX12" fmla="*/ 238632 w 477264"/>
              <a:gd name="connsiteY12" fmla="*/ 982498 h 982498"/>
              <a:gd name="connsiteX13" fmla="*/ 214312 w 477264"/>
              <a:gd name="connsiteY13" fmla="*/ 958178 h 982498"/>
              <a:gd name="connsiteX14" fmla="*/ 238632 w 477264"/>
              <a:gd name="connsiteY14" fmla="*/ 933858 h 982498"/>
              <a:gd name="connsiteX15" fmla="*/ 131476 w 477264"/>
              <a:gd name="connsiteY15" fmla="*/ 933858 h 982498"/>
              <a:gd name="connsiteX16" fmla="*/ 155796 w 477264"/>
              <a:gd name="connsiteY16" fmla="*/ 958178 h 982498"/>
              <a:gd name="connsiteX17" fmla="*/ 131476 w 477264"/>
              <a:gd name="connsiteY17" fmla="*/ 982498 h 982498"/>
              <a:gd name="connsiteX18" fmla="*/ 107156 w 477264"/>
              <a:gd name="connsiteY18" fmla="*/ 958178 h 982498"/>
              <a:gd name="connsiteX19" fmla="*/ 131476 w 477264"/>
              <a:gd name="connsiteY19" fmla="*/ 933858 h 982498"/>
              <a:gd name="connsiteX20" fmla="*/ 24320 w 477264"/>
              <a:gd name="connsiteY20" fmla="*/ 933858 h 982498"/>
              <a:gd name="connsiteX21" fmla="*/ 48640 w 477264"/>
              <a:gd name="connsiteY21" fmla="*/ 958178 h 982498"/>
              <a:gd name="connsiteX22" fmla="*/ 24320 w 477264"/>
              <a:gd name="connsiteY22" fmla="*/ 982498 h 982498"/>
              <a:gd name="connsiteX23" fmla="*/ 0 w 477264"/>
              <a:gd name="connsiteY23" fmla="*/ 958178 h 982498"/>
              <a:gd name="connsiteX24" fmla="*/ 24320 w 477264"/>
              <a:gd name="connsiteY24" fmla="*/ 933858 h 982498"/>
              <a:gd name="connsiteX25" fmla="*/ 452944 w 477264"/>
              <a:gd name="connsiteY25" fmla="*/ 778215 h 982498"/>
              <a:gd name="connsiteX26" fmla="*/ 477264 w 477264"/>
              <a:gd name="connsiteY26" fmla="*/ 802535 h 982498"/>
              <a:gd name="connsiteX27" fmla="*/ 452944 w 477264"/>
              <a:gd name="connsiteY27" fmla="*/ 826855 h 982498"/>
              <a:gd name="connsiteX28" fmla="*/ 428624 w 477264"/>
              <a:gd name="connsiteY28" fmla="*/ 802535 h 982498"/>
              <a:gd name="connsiteX29" fmla="*/ 452944 w 477264"/>
              <a:gd name="connsiteY29" fmla="*/ 778215 h 982498"/>
              <a:gd name="connsiteX30" fmla="*/ 345788 w 477264"/>
              <a:gd name="connsiteY30" fmla="*/ 778215 h 982498"/>
              <a:gd name="connsiteX31" fmla="*/ 370108 w 477264"/>
              <a:gd name="connsiteY31" fmla="*/ 802535 h 982498"/>
              <a:gd name="connsiteX32" fmla="*/ 345788 w 477264"/>
              <a:gd name="connsiteY32" fmla="*/ 826855 h 982498"/>
              <a:gd name="connsiteX33" fmla="*/ 321468 w 477264"/>
              <a:gd name="connsiteY33" fmla="*/ 802535 h 982498"/>
              <a:gd name="connsiteX34" fmla="*/ 345788 w 477264"/>
              <a:gd name="connsiteY34" fmla="*/ 778215 h 982498"/>
              <a:gd name="connsiteX35" fmla="*/ 238632 w 477264"/>
              <a:gd name="connsiteY35" fmla="*/ 778215 h 982498"/>
              <a:gd name="connsiteX36" fmla="*/ 262952 w 477264"/>
              <a:gd name="connsiteY36" fmla="*/ 802535 h 982498"/>
              <a:gd name="connsiteX37" fmla="*/ 238632 w 477264"/>
              <a:gd name="connsiteY37" fmla="*/ 826855 h 982498"/>
              <a:gd name="connsiteX38" fmla="*/ 214312 w 477264"/>
              <a:gd name="connsiteY38" fmla="*/ 802535 h 982498"/>
              <a:gd name="connsiteX39" fmla="*/ 238632 w 477264"/>
              <a:gd name="connsiteY39" fmla="*/ 778215 h 982498"/>
              <a:gd name="connsiteX40" fmla="*/ 131476 w 477264"/>
              <a:gd name="connsiteY40" fmla="*/ 778215 h 982498"/>
              <a:gd name="connsiteX41" fmla="*/ 155796 w 477264"/>
              <a:gd name="connsiteY41" fmla="*/ 802535 h 982498"/>
              <a:gd name="connsiteX42" fmla="*/ 131476 w 477264"/>
              <a:gd name="connsiteY42" fmla="*/ 826855 h 982498"/>
              <a:gd name="connsiteX43" fmla="*/ 107156 w 477264"/>
              <a:gd name="connsiteY43" fmla="*/ 802535 h 982498"/>
              <a:gd name="connsiteX44" fmla="*/ 131476 w 477264"/>
              <a:gd name="connsiteY44" fmla="*/ 778215 h 982498"/>
              <a:gd name="connsiteX45" fmla="*/ 24320 w 477264"/>
              <a:gd name="connsiteY45" fmla="*/ 778215 h 982498"/>
              <a:gd name="connsiteX46" fmla="*/ 48640 w 477264"/>
              <a:gd name="connsiteY46" fmla="*/ 802535 h 982498"/>
              <a:gd name="connsiteX47" fmla="*/ 24320 w 477264"/>
              <a:gd name="connsiteY47" fmla="*/ 826855 h 982498"/>
              <a:gd name="connsiteX48" fmla="*/ 0 w 477264"/>
              <a:gd name="connsiteY48" fmla="*/ 802535 h 982498"/>
              <a:gd name="connsiteX49" fmla="*/ 24320 w 477264"/>
              <a:gd name="connsiteY49" fmla="*/ 778215 h 982498"/>
              <a:gd name="connsiteX50" fmla="*/ 452944 w 477264"/>
              <a:gd name="connsiteY50" fmla="*/ 622572 h 982498"/>
              <a:gd name="connsiteX51" fmla="*/ 477264 w 477264"/>
              <a:gd name="connsiteY51" fmla="*/ 646892 h 982498"/>
              <a:gd name="connsiteX52" fmla="*/ 452944 w 477264"/>
              <a:gd name="connsiteY52" fmla="*/ 671212 h 982498"/>
              <a:gd name="connsiteX53" fmla="*/ 428624 w 477264"/>
              <a:gd name="connsiteY53" fmla="*/ 646892 h 982498"/>
              <a:gd name="connsiteX54" fmla="*/ 452944 w 477264"/>
              <a:gd name="connsiteY54" fmla="*/ 622572 h 982498"/>
              <a:gd name="connsiteX55" fmla="*/ 345788 w 477264"/>
              <a:gd name="connsiteY55" fmla="*/ 622572 h 982498"/>
              <a:gd name="connsiteX56" fmla="*/ 370108 w 477264"/>
              <a:gd name="connsiteY56" fmla="*/ 646892 h 982498"/>
              <a:gd name="connsiteX57" fmla="*/ 345788 w 477264"/>
              <a:gd name="connsiteY57" fmla="*/ 671212 h 982498"/>
              <a:gd name="connsiteX58" fmla="*/ 321468 w 477264"/>
              <a:gd name="connsiteY58" fmla="*/ 646892 h 982498"/>
              <a:gd name="connsiteX59" fmla="*/ 345788 w 477264"/>
              <a:gd name="connsiteY59" fmla="*/ 622572 h 982498"/>
              <a:gd name="connsiteX60" fmla="*/ 238632 w 477264"/>
              <a:gd name="connsiteY60" fmla="*/ 622572 h 982498"/>
              <a:gd name="connsiteX61" fmla="*/ 262952 w 477264"/>
              <a:gd name="connsiteY61" fmla="*/ 646892 h 982498"/>
              <a:gd name="connsiteX62" fmla="*/ 238632 w 477264"/>
              <a:gd name="connsiteY62" fmla="*/ 671212 h 982498"/>
              <a:gd name="connsiteX63" fmla="*/ 214312 w 477264"/>
              <a:gd name="connsiteY63" fmla="*/ 646892 h 982498"/>
              <a:gd name="connsiteX64" fmla="*/ 238632 w 477264"/>
              <a:gd name="connsiteY64" fmla="*/ 622572 h 982498"/>
              <a:gd name="connsiteX65" fmla="*/ 131476 w 477264"/>
              <a:gd name="connsiteY65" fmla="*/ 622572 h 982498"/>
              <a:gd name="connsiteX66" fmla="*/ 155796 w 477264"/>
              <a:gd name="connsiteY66" fmla="*/ 646892 h 982498"/>
              <a:gd name="connsiteX67" fmla="*/ 131476 w 477264"/>
              <a:gd name="connsiteY67" fmla="*/ 671212 h 982498"/>
              <a:gd name="connsiteX68" fmla="*/ 107156 w 477264"/>
              <a:gd name="connsiteY68" fmla="*/ 646892 h 982498"/>
              <a:gd name="connsiteX69" fmla="*/ 131476 w 477264"/>
              <a:gd name="connsiteY69" fmla="*/ 622572 h 982498"/>
              <a:gd name="connsiteX70" fmla="*/ 24320 w 477264"/>
              <a:gd name="connsiteY70" fmla="*/ 622572 h 982498"/>
              <a:gd name="connsiteX71" fmla="*/ 48640 w 477264"/>
              <a:gd name="connsiteY71" fmla="*/ 646892 h 982498"/>
              <a:gd name="connsiteX72" fmla="*/ 24320 w 477264"/>
              <a:gd name="connsiteY72" fmla="*/ 671212 h 982498"/>
              <a:gd name="connsiteX73" fmla="*/ 0 w 477264"/>
              <a:gd name="connsiteY73" fmla="*/ 646892 h 982498"/>
              <a:gd name="connsiteX74" fmla="*/ 24320 w 477264"/>
              <a:gd name="connsiteY74" fmla="*/ 622572 h 982498"/>
              <a:gd name="connsiteX75" fmla="*/ 24320 w 477264"/>
              <a:gd name="connsiteY75" fmla="*/ 466929 h 982498"/>
              <a:gd name="connsiteX76" fmla="*/ 48640 w 477264"/>
              <a:gd name="connsiteY76" fmla="*/ 491249 h 982498"/>
              <a:gd name="connsiteX77" fmla="*/ 24320 w 477264"/>
              <a:gd name="connsiteY77" fmla="*/ 515569 h 982498"/>
              <a:gd name="connsiteX78" fmla="*/ 0 w 477264"/>
              <a:gd name="connsiteY78" fmla="*/ 491249 h 982498"/>
              <a:gd name="connsiteX79" fmla="*/ 24320 w 477264"/>
              <a:gd name="connsiteY79" fmla="*/ 466929 h 982498"/>
              <a:gd name="connsiteX80" fmla="*/ 131476 w 477264"/>
              <a:gd name="connsiteY80" fmla="*/ 466929 h 982498"/>
              <a:gd name="connsiteX81" fmla="*/ 155796 w 477264"/>
              <a:gd name="connsiteY81" fmla="*/ 491249 h 982498"/>
              <a:gd name="connsiteX82" fmla="*/ 131476 w 477264"/>
              <a:gd name="connsiteY82" fmla="*/ 515569 h 982498"/>
              <a:gd name="connsiteX83" fmla="*/ 107156 w 477264"/>
              <a:gd name="connsiteY83" fmla="*/ 491249 h 982498"/>
              <a:gd name="connsiteX84" fmla="*/ 131476 w 477264"/>
              <a:gd name="connsiteY84" fmla="*/ 466929 h 982498"/>
              <a:gd name="connsiteX85" fmla="*/ 238632 w 477264"/>
              <a:gd name="connsiteY85" fmla="*/ 466929 h 982498"/>
              <a:gd name="connsiteX86" fmla="*/ 262952 w 477264"/>
              <a:gd name="connsiteY86" fmla="*/ 491249 h 982498"/>
              <a:gd name="connsiteX87" fmla="*/ 238632 w 477264"/>
              <a:gd name="connsiteY87" fmla="*/ 515569 h 982498"/>
              <a:gd name="connsiteX88" fmla="*/ 214312 w 477264"/>
              <a:gd name="connsiteY88" fmla="*/ 491249 h 982498"/>
              <a:gd name="connsiteX89" fmla="*/ 238632 w 477264"/>
              <a:gd name="connsiteY89" fmla="*/ 466929 h 982498"/>
              <a:gd name="connsiteX90" fmla="*/ 345788 w 477264"/>
              <a:gd name="connsiteY90" fmla="*/ 466929 h 982498"/>
              <a:gd name="connsiteX91" fmla="*/ 370108 w 477264"/>
              <a:gd name="connsiteY91" fmla="*/ 491249 h 982498"/>
              <a:gd name="connsiteX92" fmla="*/ 345788 w 477264"/>
              <a:gd name="connsiteY92" fmla="*/ 515569 h 982498"/>
              <a:gd name="connsiteX93" fmla="*/ 321468 w 477264"/>
              <a:gd name="connsiteY93" fmla="*/ 491249 h 982498"/>
              <a:gd name="connsiteX94" fmla="*/ 345788 w 477264"/>
              <a:gd name="connsiteY94" fmla="*/ 466929 h 982498"/>
              <a:gd name="connsiteX95" fmla="*/ 452944 w 477264"/>
              <a:gd name="connsiteY95" fmla="*/ 466929 h 982498"/>
              <a:gd name="connsiteX96" fmla="*/ 477264 w 477264"/>
              <a:gd name="connsiteY96" fmla="*/ 491249 h 982498"/>
              <a:gd name="connsiteX97" fmla="*/ 452944 w 477264"/>
              <a:gd name="connsiteY97" fmla="*/ 515569 h 982498"/>
              <a:gd name="connsiteX98" fmla="*/ 428624 w 477264"/>
              <a:gd name="connsiteY98" fmla="*/ 491249 h 982498"/>
              <a:gd name="connsiteX99" fmla="*/ 452944 w 477264"/>
              <a:gd name="connsiteY99" fmla="*/ 466929 h 982498"/>
              <a:gd name="connsiteX100" fmla="*/ 24320 w 477264"/>
              <a:gd name="connsiteY100" fmla="*/ 311287 h 982498"/>
              <a:gd name="connsiteX101" fmla="*/ 48640 w 477264"/>
              <a:gd name="connsiteY101" fmla="*/ 335607 h 982498"/>
              <a:gd name="connsiteX102" fmla="*/ 24320 w 477264"/>
              <a:gd name="connsiteY102" fmla="*/ 359926 h 982498"/>
              <a:gd name="connsiteX103" fmla="*/ 0 w 477264"/>
              <a:gd name="connsiteY103" fmla="*/ 335607 h 982498"/>
              <a:gd name="connsiteX104" fmla="*/ 24320 w 477264"/>
              <a:gd name="connsiteY104" fmla="*/ 311287 h 982498"/>
              <a:gd name="connsiteX105" fmla="*/ 131476 w 477264"/>
              <a:gd name="connsiteY105" fmla="*/ 311286 h 982498"/>
              <a:gd name="connsiteX106" fmla="*/ 155796 w 477264"/>
              <a:gd name="connsiteY106" fmla="*/ 335606 h 982498"/>
              <a:gd name="connsiteX107" fmla="*/ 131476 w 477264"/>
              <a:gd name="connsiteY107" fmla="*/ 359926 h 982498"/>
              <a:gd name="connsiteX108" fmla="*/ 107156 w 477264"/>
              <a:gd name="connsiteY108" fmla="*/ 335606 h 982498"/>
              <a:gd name="connsiteX109" fmla="*/ 131476 w 477264"/>
              <a:gd name="connsiteY109" fmla="*/ 311286 h 982498"/>
              <a:gd name="connsiteX110" fmla="*/ 238632 w 477264"/>
              <a:gd name="connsiteY110" fmla="*/ 311286 h 982498"/>
              <a:gd name="connsiteX111" fmla="*/ 262952 w 477264"/>
              <a:gd name="connsiteY111" fmla="*/ 335606 h 982498"/>
              <a:gd name="connsiteX112" fmla="*/ 238632 w 477264"/>
              <a:gd name="connsiteY112" fmla="*/ 359926 h 982498"/>
              <a:gd name="connsiteX113" fmla="*/ 214312 w 477264"/>
              <a:gd name="connsiteY113" fmla="*/ 335606 h 982498"/>
              <a:gd name="connsiteX114" fmla="*/ 238632 w 477264"/>
              <a:gd name="connsiteY114" fmla="*/ 311286 h 982498"/>
              <a:gd name="connsiteX115" fmla="*/ 345788 w 477264"/>
              <a:gd name="connsiteY115" fmla="*/ 311286 h 982498"/>
              <a:gd name="connsiteX116" fmla="*/ 370108 w 477264"/>
              <a:gd name="connsiteY116" fmla="*/ 335606 h 982498"/>
              <a:gd name="connsiteX117" fmla="*/ 345788 w 477264"/>
              <a:gd name="connsiteY117" fmla="*/ 359926 h 982498"/>
              <a:gd name="connsiteX118" fmla="*/ 321468 w 477264"/>
              <a:gd name="connsiteY118" fmla="*/ 335606 h 982498"/>
              <a:gd name="connsiteX119" fmla="*/ 345788 w 477264"/>
              <a:gd name="connsiteY119" fmla="*/ 311286 h 982498"/>
              <a:gd name="connsiteX120" fmla="*/ 452944 w 477264"/>
              <a:gd name="connsiteY120" fmla="*/ 311286 h 982498"/>
              <a:gd name="connsiteX121" fmla="*/ 477264 w 477264"/>
              <a:gd name="connsiteY121" fmla="*/ 335606 h 982498"/>
              <a:gd name="connsiteX122" fmla="*/ 452944 w 477264"/>
              <a:gd name="connsiteY122" fmla="*/ 359926 h 982498"/>
              <a:gd name="connsiteX123" fmla="*/ 428624 w 477264"/>
              <a:gd name="connsiteY123" fmla="*/ 335606 h 982498"/>
              <a:gd name="connsiteX124" fmla="*/ 452944 w 477264"/>
              <a:gd name="connsiteY124" fmla="*/ 311286 h 982498"/>
              <a:gd name="connsiteX125" fmla="*/ 24320 w 477264"/>
              <a:gd name="connsiteY125" fmla="*/ 155643 h 982498"/>
              <a:gd name="connsiteX126" fmla="*/ 48640 w 477264"/>
              <a:gd name="connsiteY126" fmla="*/ 179963 h 982498"/>
              <a:gd name="connsiteX127" fmla="*/ 24320 w 477264"/>
              <a:gd name="connsiteY127" fmla="*/ 204283 h 982498"/>
              <a:gd name="connsiteX128" fmla="*/ 0 w 477264"/>
              <a:gd name="connsiteY128" fmla="*/ 179963 h 982498"/>
              <a:gd name="connsiteX129" fmla="*/ 24320 w 477264"/>
              <a:gd name="connsiteY129" fmla="*/ 155643 h 982498"/>
              <a:gd name="connsiteX130" fmla="*/ 131476 w 477264"/>
              <a:gd name="connsiteY130" fmla="*/ 155643 h 982498"/>
              <a:gd name="connsiteX131" fmla="*/ 155796 w 477264"/>
              <a:gd name="connsiteY131" fmla="*/ 179963 h 982498"/>
              <a:gd name="connsiteX132" fmla="*/ 131476 w 477264"/>
              <a:gd name="connsiteY132" fmla="*/ 204283 h 982498"/>
              <a:gd name="connsiteX133" fmla="*/ 107156 w 477264"/>
              <a:gd name="connsiteY133" fmla="*/ 179963 h 982498"/>
              <a:gd name="connsiteX134" fmla="*/ 131476 w 477264"/>
              <a:gd name="connsiteY134" fmla="*/ 155643 h 982498"/>
              <a:gd name="connsiteX135" fmla="*/ 238632 w 477264"/>
              <a:gd name="connsiteY135" fmla="*/ 155643 h 982498"/>
              <a:gd name="connsiteX136" fmla="*/ 262952 w 477264"/>
              <a:gd name="connsiteY136" fmla="*/ 179963 h 982498"/>
              <a:gd name="connsiteX137" fmla="*/ 238632 w 477264"/>
              <a:gd name="connsiteY137" fmla="*/ 204283 h 982498"/>
              <a:gd name="connsiteX138" fmla="*/ 214312 w 477264"/>
              <a:gd name="connsiteY138" fmla="*/ 179963 h 982498"/>
              <a:gd name="connsiteX139" fmla="*/ 238632 w 477264"/>
              <a:gd name="connsiteY139" fmla="*/ 155643 h 982498"/>
              <a:gd name="connsiteX140" fmla="*/ 345788 w 477264"/>
              <a:gd name="connsiteY140" fmla="*/ 155643 h 982498"/>
              <a:gd name="connsiteX141" fmla="*/ 370108 w 477264"/>
              <a:gd name="connsiteY141" fmla="*/ 179963 h 982498"/>
              <a:gd name="connsiteX142" fmla="*/ 345788 w 477264"/>
              <a:gd name="connsiteY142" fmla="*/ 204283 h 982498"/>
              <a:gd name="connsiteX143" fmla="*/ 321468 w 477264"/>
              <a:gd name="connsiteY143" fmla="*/ 179963 h 982498"/>
              <a:gd name="connsiteX144" fmla="*/ 345788 w 477264"/>
              <a:gd name="connsiteY144" fmla="*/ 155643 h 982498"/>
              <a:gd name="connsiteX145" fmla="*/ 452944 w 477264"/>
              <a:gd name="connsiteY145" fmla="*/ 155643 h 982498"/>
              <a:gd name="connsiteX146" fmla="*/ 477264 w 477264"/>
              <a:gd name="connsiteY146" fmla="*/ 179963 h 982498"/>
              <a:gd name="connsiteX147" fmla="*/ 452944 w 477264"/>
              <a:gd name="connsiteY147" fmla="*/ 204283 h 982498"/>
              <a:gd name="connsiteX148" fmla="*/ 428624 w 477264"/>
              <a:gd name="connsiteY148" fmla="*/ 179963 h 982498"/>
              <a:gd name="connsiteX149" fmla="*/ 452944 w 477264"/>
              <a:gd name="connsiteY149" fmla="*/ 155643 h 982498"/>
              <a:gd name="connsiteX150" fmla="*/ 452944 w 477264"/>
              <a:gd name="connsiteY150" fmla="*/ 0 h 982498"/>
              <a:gd name="connsiteX151" fmla="*/ 477264 w 477264"/>
              <a:gd name="connsiteY151" fmla="*/ 24320 h 982498"/>
              <a:gd name="connsiteX152" fmla="*/ 452944 w 477264"/>
              <a:gd name="connsiteY152" fmla="*/ 48640 h 982498"/>
              <a:gd name="connsiteX153" fmla="*/ 428624 w 477264"/>
              <a:gd name="connsiteY153" fmla="*/ 24320 h 982498"/>
              <a:gd name="connsiteX154" fmla="*/ 452944 w 477264"/>
              <a:gd name="connsiteY154" fmla="*/ 0 h 982498"/>
              <a:gd name="connsiteX155" fmla="*/ 345788 w 477264"/>
              <a:gd name="connsiteY155" fmla="*/ 0 h 982498"/>
              <a:gd name="connsiteX156" fmla="*/ 370108 w 477264"/>
              <a:gd name="connsiteY156" fmla="*/ 24320 h 982498"/>
              <a:gd name="connsiteX157" fmla="*/ 345788 w 477264"/>
              <a:gd name="connsiteY157" fmla="*/ 48640 h 982498"/>
              <a:gd name="connsiteX158" fmla="*/ 321468 w 477264"/>
              <a:gd name="connsiteY158" fmla="*/ 24320 h 982498"/>
              <a:gd name="connsiteX159" fmla="*/ 345788 w 477264"/>
              <a:gd name="connsiteY159" fmla="*/ 0 h 982498"/>
              <a:gd name="connsiteX160" fmla="*/ 238632 w 477264"/>
              <a:gd name="connsiteY160" fmla="*/ 0 h 982498"/>
              <a:gd name="connsiteX161" fmla="*/ 262952 w 477264"/>
              <a:gd name="connsiteY161" fmla="*/ 24320 h 982498"/>
              <a:gd name="connsiteX162" fmla="*/ 238632 w 477264"/>
              <a:gd name="connsiteY162" fmla="*/ 48640 h 982498"/>
              <a:gd name="connsiteX163" fmla="*/ 214312 w 477264"/>
              <a:gd name="connsiteY163" fmla="*/ 24320 h 982498"/>
              <a:gd name="connsiteX164" fmla="*/ 238632 w 477264"/>
              <a:gd name="connsiteY164" fmla="*/ 0 h 982498"/>
              <a:gd name="connsiteX165" fmla="*/ 131476 w 477264"/>
              <a:gd name="connsiteY165" fmla="*/ 0 h 982498"/>
              <a:gd name="connsiteX166" fmla="*/ 155796 w 477264"/>
              <a:gd name="connsiteY166" fmla="*/ 24320 h 982498"/>
              <a:gd name="connsiteX167" fmla="*/ 131476 w 477264"/>
              <a:gd name="connsiteY167" fmla="*/ 48640 h 982498"/>
              <a:gd name="connsiteX168" fmla="*/ 107156 w 477264"/>
              <a:gd name="connsiteY168" fmla="*/ 24320 h 982498"/>
              <a:gd name="connsiteX169" fmla="*/ 131476 w 477264"/>
              <a:gd name="connsiteY169" fmla="*/ 0 h 982498"/>
              <a:gd name="connsiteX170" fmla="*/ 24320 w 477264"/>
              <a:gd name="connsiteY170" fmla="*/ 0 h 982498"/>
              <a:gd name="connsiteX171" fmla="*/ 48640 w 477264"/>
              <a:gd name="connsiteY171" fmla="*/ 24320 h 982498"/>
              <a:gd name="connsiteX172" fmla="*/ 24320 w 477264"/>
              <a:gd name="connsiteY172" fmla="*/ 48640 h 982498"/>
              <a:gd name="connsiteX173" fmla="*/ 0 w 477264"/>
              <a:gd name="connsiteY173" fmla="*/ 24320 h 982498"/>
              <a:gd name="connsiteX174" fmla="*/ 24320 w 477264"/>
              <a:gd name="connsiteY174" fmla="*/ 0 h 982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477264" h="982498">
                <a:moveTo>
                  <a:pt x="452944" y="933858"/>
                </a:moveTo>
                <a:cubicBezTo>
                  <a:pt x="466376" y="933858"/>
                  <a:pt x="477264" y="944746"/>
                  <a:pt x="477264" y="958178"/>
                </a:cubicBezTo>
                <a:cubicBezTo>
                  <a:pt x="477264" y="971610"/>
                  <a:pt x="466376" y="982498"/>
                  <a:pt x="452944" y="982498"/>
                </a:cubicBezTo>
                <a:cubicBezTo>
                  <a:pt x="439512" y="982498"/>
                  <a:pt x="428624" y="971610"/>
                  <a:pt x="428624" y="958178"/>
                </a:cubicBezTo>
                <a:cubicBezTo>
                  <a:pt x="428624" y="944746"/>
                  <a:pt x="439512" y="933858"/>
                  <a:pt x="452944" y="933858"/>
                </a:cubicBezTo>
                <a:close/>
                <a:moveTo>
                  <a:pt x="345788" y="933858"/>
                </a:moveTo>
                <a:cubicBezTo>
                  <a:pt x="359220" y="933858"/>
                  <a:pt x="370108" y="944746"/>
                  <a:pt x="370108" y="958178"/>
                </a:cubicBezTo>
                <a:cubicBezTo>
                  <a:pt x="370108" y="971610"/>
                  <a:pt x="359220" y="982498"/>
                  <a:pt x="345788" y="982498"/>
                </a:cubicBezTo>
                <a:cubicBezTo>
                  <a:pt x="332356" y="982498"/>
                  <a:pt x="321468" y="971610"/>
                  <a:pt x="321468" y="958178"/>
                </a:cubicBezTo>
                <a:cubicBezTo>
                  <a:pt x="321468" y="944746"/>
                  <a:pt x="332356" y="933858"/>
                  <a:pt x="345788" y="933858"/>
                </a:cubicBezTo>
                <a:close/>
                <a:moveTo>
                  <a:pt x="238632" y="933858"/>
                </a:moveTo>
                <a:cubicBezTo>
                  <a:pt x="252064" y="933858"/>
                  <a:pt x="262952" y="944746"/>
                  <a:pt x="262952" y="958178"/>
                </a:cubicBezTo>
                <a:cubicBezTo>
                  <a:pt x="262952" y="971610"/>
                  <a:pt x="252064" y="982498"/>
                  <a:pt x="238632" y="982498"/>
                </a:cubicBezTo>
                <a:cubicBezTo>
                  <a:pt x="225200" y="982498"/>
                  <a:pt x="214312" y="971610"/>
                  <a:pt x="214312" y="958178"/>
                </a:cubicBezTo>
                <a:cubicBezTo>
                  <a:pt x="214312" y="944746"/>
                  <a:pt x="225200" y="933858"/>
                  <a:pt x="238632" y="933858"/>
                </a:cubicBezTo>
                <a:close/>
                <a:moveTo>
                  <a:pt x="131476" y="933858"/>
                </a:moveTo>
                <a:cubicBezTo>
                  <a:pt x="144908" y="933858"/>
                  <a:pt x="155796" y="944746"/>
                  <a:pt x="155796" y="958178"/>
                </a:cubicBezTo>
                <a:cubicBezTo>
                  <a:pt x="155796" y="971610"/>
                  <a:pt x="144908" y="982498"/>
                  <a:pt x="131476" y="982498"/>
                </a:cubicBezTo>
                <a:cubicBezTo>
                  <a:pt x="118044" y="982498"/>
                  <a:pt x="107156" y="971610"/>
                  <a:pt x="107156" y="958178"/>
                </a:cubicBezTo>
                <a:cubicBezTo>
                  <a:pt x="107156" y="944746"/>
                  <a:pt x="118044" y="933858"/>
                  <a:pt x="131476" y="933858"/>
                </a:cubicBezTo>
                <a:close/>
                <a:moveTo>
                  <a:pt x="24320" y="933858"/>
                </a:moveTo>
                <a:cubicBezTo>
                  <a:pt x="37752" y="933858"/>
                  <a:pt x="48640" y="944746"/>
                  <a:pt x="48640" y="958178"/>
                </a:cubicBezTo>
                <a:cubicBezTo>
                  <a:pt x="48640" y="971610"/>
                  <a:pt x="37752" y="982498"/>
                  <a:pt x="24320" y="982498"/>
                </a:cubicBezTo>
                <a:cubicBezTo>
                  <a:pt x="10888" y="982498"/>
                  <a:pt x="0" y="971610"/>
                  <a:pt x="0" y="958178"/>
                </a:cubicBezTo>
                <a:cubicBezTo>
                  <a:pt x="0" y="944746"/>
                  <a:pt x="10888" y="933858"/>
                  <a:pt x="24320" y="933858"/>
                </a:cubicBezTo>
                <a:close/>
                <a:moveTo>
                  <a:pt x="452944" y="778215"/>
                </a:moveTo>
                <a:cubicBezTo>
                  <a:pt x="466376" y="778215"/>
                  <a:pt x="477264" y="789103"/>
                  <a:pt x="477264" y="802535"/>
                </a:cubicBezTo>
                <a:cubicBezTo>
                  <a:pt x="477264" y="815967"/>
                  <a:pt x="466376" y="826855"/>
                  <a:pt x="452944" y="826855"/>
                </a:cubicBezTo>
                <a:cubicBezTo>
                  <a:pt x="439512" y="826855"/>
                  <a:pt x="428624" y="815967"/>
                  <a:pt x="428624" y="802535"/>
                </a:cubicBezTo>
                <a:cubicBezTo>
                  <a:pt x="428624" y="789103"/>
                  <a:pt x="439512" y="778215"/>
                  <a:pt x="452944" y="778215"/>
                </a:cubicBezTo>
                <a:close/>
                <a:moveTo>
                  <a:pt x="345788" y="778215"/>
                </a:moveTo>
                <a:cubicBezTo>
                  <a:pt x="359220" y="778215"/>
                  <a:pt x="370108" y="789103"/>
                  <a:pt x="370108" y="802535"/>
                </a:cubicBezTo>
                <a:cubicBezTo>
                  <a:pt x="370108" y="815967"/>
                  <a:pt x="359220" y="826855"/>
                  <a:pt x="345788" y="826855"/>
                </a:cubicBezTo>
                <a:cubicBezTo>
                  <a:pt x="332356" y="826855"/>
                  <a:pt x="321468" y="815967"/>
                  <a:pt x="321468" y="802535"/>
                </a:cubicBezTo>
                <a:cubicBezTo>
                  <a:pt x="321468" y="789103"/>
                  <a:pt x="332356" y="778215"/>
                  <a:pt x="345788" y="778215"/>
                </a:cubicBezTo>
                <a:close/>
                <a:moveTo>
                  <a:pt x="238632" y="778215"/>
                </a:moveTo>
                <a:cubicBezTo>
                  <a:pt x="252064" y="778215"/>
                  <a:pt x="262952" y="789103"/>
                  <a:pt x="262952" y="802535"/>
                </a:cubicBezTo>
                <a:cubicBezTo>
                  <a:pt x="262952" y="815967"/>
                  <a:pt x="252064" y="826855"/>
                  <a:pt x="238632" y="826855"/>
                </a:cubicBezTo>
                <a:cubicBezTo>
                  <a:pt x="225200" y="826855"/>
                  <a:pt x="214312" y="815967"/>
                  <a:pt x="214312" y="802535"/>
                </a:cubicBezTo>
                <a:cubicBezTo>
                  <a:pt x="214312" y="789103"/>
                  <a:pt x="225200" y="778215"/>
                  <a:pt x="238632" y="778215"/>
                </a:cubicBezTo>
                <a:close/>
                <a:moveTo>
                  <a:pt x="131476" y="778215"/>
                </a:moveTo>
                <a:cubicBezTo>
                  <a:pt x="144908" y="778215"/>
                  <a:pt x="155796" y="789103"/>
                  <a:pt x="155796" y="802535"/>
                </a:cubicBezTo>
                <a:cubicBezTo>
                  <a:pt x="155796" y="815967"/>
                  <a:pt x="144908" y="826855"/>
                  <a:pt x="131476" y="826855"/>
                </a:cubicBezTo>
                <a:cubicBezTo>
                  <a:pt x="118044" y="826855"/>
                  <a:pt x="107156" y="815967"/>
                  <a:pt x="107156" y="802535"/>
                </a:cubicBezTo>
                <a:cubicBezTo>
                  <a:pt x="107156" y="789103"/>
                  <a:pt x="118044" y="778215"/>
                  <a:pt x="131476" y="778215"/>
                </a:cubicBezTo>
                <a:close/>
                <a:moveTo>
                  <a:pt x="24320" y="778215"/>
                </a:moveTo>
                <a:cubicBezTo>
                  <a:pt x="37752" y="778215"/>
                  <a:pt x="48640" y="789103"/>
                  <a:pt x="48640" y="802535"/>
                </a:cubicBezTo>
                <a:cubicBezTo>
                  <a:pt x="48640" y="815967"/>
                  <a:pt x="37752" y="826855"/>
                  <a:pt x="24320" y="826855"/>
                </a:cubicBezTo>
                <a:cubicBezTo>
                  <a:pt x="10888" y="826855"/>
                  <a:pt x="0" y="815967"/>
                  <a:pt x="0" y="802535"/>
                </a:cubicBezTo>
                <a:cubicBezTo>
                  <a:pt x="0" y="789103"/>
                  <a:pt x="10888" y="778215"/>
                  <a:pt x="24320" y="778215"/>
                </a:cubicBezTo>
                <a:close/>
                <a:moveTo>
                  <a:pt x="452944" y="622572"/>
                </a:moveTo>
                <a:cubicBezTo>
                  <a:pt x="466376" y="622572"/>
                  <a:pt x="477264" y="633460"/>
                  <a:pt x="477264" y="646892"/>
                </a:cubicBezTo>
                <a:cubicBezTo>
                  <a:pt x="477264" y="660324"/>
                  <a:pt x="466376" y="671212"/>
                  <a:pt x="452944" y="671212"/>
                </a:cubicBezTo>
                <a:cubicBezTo>
                  <a:pt x="439512" y="671212"/>
                  <a:pt x="428624" y="660324"/>
                  <a:pt x="428624" y="646892"/>
                </a:cubicBezTo>
                <a:cubicBezTo>
                  <a:pt x="428624" y="633460"/>
                  <a:pt x="439512" y="622572"/>
                  <a:pt x="452944" y="622572"/>
                </a:cubicBezTo>
                <a:close/>
                <a:moveTo>
                  <a:pt x="345788" y="622572"/>
                </a:moveTo>
                <a:cubicBezTo>
                  <a:pt x="359220" y="622572"/>
                  <a:pt x="370108" y="633460"/>
                  <a:pt x="370108" y="646892"/>
                </a:cubicBezTo>
                <a:cubicBezTo>
                  <a:pt x="370108" y="660324"/>
                  <a:pt x="359220" y="671212"/>
                  <a:pt x="345788" y="671212"/>
                </a:cubicBezTo>
                <a:cubicBezTo>
                  <a:pt x="332356" y="671212"/>
                  <a:pt x="321468" y="660324"/>
                  <a:pt x="321468" y="646892"/>
                </a:cubicBezTo>
                <a:cubicBezTo>
                  <a:pt x="321468" y="633460"/>
                  <a:pt x="332356" y="622572"/>
                  <a:pt x="345788" y="622572"/>
                </a:cubicBezTo>
                <a:close/>
                <a:moveTo>
                  <a:pt x="238632" y="622572"/>
                </a:moveTo>
                <a:cubicBezTo>
                  <a:pt x="252064" y="622572"/>
                  <a:pt x="262952" y="633460"/>
                  <a:pt x="262952" y="646892"/>
                </a:cubicBezTo>
                <a:cubicBezTo>
                  <a:pt x="262952" y="660324"/>
                  <a:pt x="252064" y="671212"/>
                  <a:pt x="238632" y="671212"/>
                </a:cubicBezTo>
                <a:cubicBezTo>
                  <a:pt x="225200" y="671212"/>
                  <a:pt x="214312" y="660324"/>
                  <a:pt x="214312" y="646892"/>
                </a:cubicBezTo>
                <a:cubicBezTo>
                  <a:pt x="214312" y="633460"/>
                  <a:pt x="225200" y="622572"/>
                  <a:pt x="238632" y="622572"/>
                </a:cubicBezTo>
                <a:close/>
                <a:moveTo>
                  <a:pt x="131476" y="622572"/>
                </a:moveTo>
                <a:cubicBezTo>
                  <a:pt x="144908" y="622572"/>
                  <a:pt x="155796" y="633460"/>
                  <a:pt x="155796" y="646892"/>
                </a:cubicBezTo>
                <a:cubicBezTo>
                  <a:pt x="155796" y="660324"/>
                  <a:pt x="144908" y="671212"/>
                  <a:pt x="131476" y="671212"/>
                </a:cubicBezTo>
                <a:cubicBezTo>
                  <a:pt x="118044" y="671212"/>
                  <a:pt x="107156" y="660324"/>
                  <a:pt x="107156" y="646892"/>
                </a:cubicBezTo>
                <a:cubicBezTo>
                  <a:pt x="107156" y="633460"/>
                  <a:pt x="118044" y="622572"/>
                  <a:pt x="131476" y="622572"/>
                </a:cubicBezTo>
                <a:close/>
                <a:moveTo>
                  <a:pt x="24320" y="622572"/>
                </a:moveTo>
                <a:cubicBezTo>
                  <a:pt x="37752" y="622572"/>
                  <a:pt x="48640" y="633460"/>
                  <a:pt x="48640" y="646892"/>
                </a:cubicBezTo>
                <a:cubicBezTo>
                  <a:pt x="48640" y="660324"/>
                  <a:pt x="37752" y="671212"/>
                  <a:pt x="24320" y="671212"/>
                </a:cubicBezTo>
                <a:cubicBezTo>
                  <a:pt x="10888" y="671212"/>
                  <a:pt x="0" y="660324"/>
                  <a:pt x="0" y="646892"/>
                </a:cubicBezTo>
                <a:cubicBezTo>
                  <a:pt x="0" y="633460"/>
                  <a:pt x="10888" y="622572"/>
                  <a:pt x="24320" y="622572"/>
                </a:cubicBezTo>
                <a:close/>
                <a:moveTo>
                  <a:pt x="24320" y="466929"/>
                </a:moveTo>
                <a:cubicBezTo>
                  <a:pt x="37752" y="466929"/>
                  <a:pt x="48640" y="477817"/>
                  <a:pt x="48640" y="491249"/>
                </a:cubicBezTo>
                <a:cubicBezTo>
                  <a:pt x="48640" y="504681"/>
                  <a:pt x="37752" y="515569"/>
                  <a:pt x="24320" y="515569"/>
                </a:cubicBezTo>
                <a:cubicBezTo>
                  <a:pt x="10888" y="515569"/>
                  <a:pt x="0" y="504681"/>
                  <a:pt x="0" y="491249"/>
                </a:cubicBezTo>
                <a:cubicBezTo>
                  <a:pt x="0" y="477817"/>
                  <a:pt x="10888" y="466929"/>
                  <a:pt x="24320" y="466929"/>
                </a:cubicBezTo>
                <a:close/>
                <a:moveTo>
                  <a:pt x="131476" y="466929"/>
                </a:moveTo>
                <a:cubicBezTo>
                  <a:pt x="144908" y="466929"/>
                  <a:pt x="155796" y="477817"/>
                  <a:pt x="155796" y="491249"/>
                </a:cubicBezTo>
                <a:cubicBezTo>
                  <a:pt x="155796" y="504681"/>
                  <a:pt x="144908" y="515569"/>
                  <a:pt x="131476" y="515569"/>
                </a:cubicBezTo>
                <a:cubicBezTo>
                  <a:pt x="118044" y="515569"/>
                  <a:pt x="107156" y="504681"/>
                  <a:pt x="107156" y="491249"/>
                </a:cubicBezTo>
                <a:cubicBezTo>
                  <a:pt x="107156" y="477817"/>
                  <a:pt x="118044" y="466929"/>
                  <a:pt x="131476" y="466929"/>
                </a:cubicBezTo>
                <a:close/>
                <a:moveTo>
                  <a:pt x="238632" y="466929"/>
                </a:moveTo>
                <a:cubicBezTo>
                  <a:pt x="252064" y="466929"/>
                  <a:pt x="262952" y="477817"/>
                  <a:pt x="262952" y="491249"/>
                </a:cubicBezTo>
                <a:cubicBezTo>
                  <a:pt x="262952" y="504681"/>
                  <a:pt x="252064" y="515569"/>
                  <a:pt x="238632" y="515569"/>
                </a:cubicBezTo>
                <a:cubicBezTo>
                  <a:pt x="225200" y="515569"/>
                  <a:pt x="214312" y="504681"/>
                  <a:pt x="214312" y="491249"/>
                </a:cubicBezTo>
                <a:cubicBezTo>
                  <a:pt x="214312" y="477817"/>
                  <a:pt x="225200" y="466929"/>
                  <a:pt x="238632" y="466929"/>
                </a:cubicBezTo>
                <a:close/>
                <a:moveTo>
                  <a:pt x="345788" y="466929"/>
                </a:moveTo>
                <a:cubicBezTo>
                  <a:pt x="359220" y="466929"/>
                  <a:pt x="370108" y="477817"/>
                  <a:pt x="370108" y="491249"/>
                </a:cubicBezTo>
                <a:cubicBezTo>
                  <a:pt x="370108" y="504681"/>
                  <a:pt x="359220" y="515569"/>
                  <a:pt x="345788" y="515569"/>
                </a:cubicBezTo>
                <a:cubicBezTo>
                  <a:pt x="332356" y="515569"/>
                  <a:pt x="321468" y="504681"/>
                  <a:pt x="321468" y="491249"/>
                </a:cubicBezTo>
                <a:cubicBezTo>
                  <a:pt x="321468" y="477817"/>
                  <a:pt x="332356" y="466929"/>
                  <a:pt x="345788" y="466929"/>
                </a:cubicBezTo>
                <a:close/>
                <a:moveTo>
                  <a:pt x="452944" y="466929"/>
                </a:moveTo>
                <a:cubicBezTo>
                  <a:pt x="466376" y="466929"/>
                  <a:pt x="477264" y="477817"/>
                  <a:pt x="477264" y="491249"/>
                </a:cubicBezTo>
                <a:cubicBezTo>
                  <a:pt x="477264" y="504681"/>
                  <a:pt x="466376" y="515569"/>
                  <a:pt x="452944" y="515569"/>
                </a:cubicBezTo>
                <a:cubicBezTo>
                  <a:pt x="439512" y="515569"/>
                  <a:pt x="428624" y="504681"/>
                  <a:pt x="428624" y="491249"/>
                </a:cubicBezTo>
                <a:cubicBezTo>
                  <a:pt x="428624" y="477817"/>
                  <a:pt x="439512" y="466929"/>
                  <a:pt x="452944" y="466929"/>
                </a:cubicBezTo>
                <a:close/>
                <a:moveTo>
                  <a:pt x="24320" y="311287"/>
                </a:moveTo>
                <a:cubicBezTo>
                  <a:pt x="37752" y="311287"/>
                  <a:pt x="48640" y="322175"/>
                  <a:pt x="48640" y="335607"/>
                </a:cubicBezTo>
                <a:cubicBezTo>
                  <a:pt x="48640" y="349038"/>
                  <a:pt x="37752" y="359926"/>
                  <a:pt x="24320" y="359926"/>
                </a:cubicBezTo>
                <a:cubicBezTo>
                  <a:pt x="10888" y="359926"/>
                  <a:pt x="0" y="349038"/>
                  <a:pt x="0" y="335607"/>
                </a:cubicBezTo>
                <a:cubicBezTo>
                  <a:pt x="0" y="322175"/>
                  <a:pt x="10888" y="311287"/>
                  <a:pt x="24320" y="311287"/>
                </a:cubicBezTo>
                <a:close/>
                <a:moveTo>
                  <a:pt x="131476" y="311286"/>
                </a:moveTo>
                <a:cubicBezTo>
                  <a:pt x="144908" y="311286"/>
                  <a:pt x="155796" y="322174"/>
                  <a:pt x="155796" y="335606"/>
                </a:cubicBezTo>
                <a:cubicBezTo>
                  <a:pt x="155796" y="349038"/>
                  <a:pt x="144908" y="359926"/>
                  <a:pt x="131476" y="359926"/>
                </a:cubicBezTo>
                <a:cubicBezTo>
                  <a:pt x="118044" y="359926"/>
                  <a:pt x="107156" y="349038"/>
                  <a:pt x="107156" y="335606"/>
                </a:cubicBezTo>
                <a:cubicBezTo>
                  <a:pt x="107156" y="322174"/>
                  <a:pt x="118044" y="311286"/>
                  <a:pt x="131476" y="311286"/>
                </a:cubicBezTo>
                <a:close/>
                <a:moveTo>
                  <a:pt x="238632" y="311286"/>
                </a:moveTo>
                <a:cubicBezTo>
                  <a:pt x="252064" y="311286"/>
                  <a:pt x="262952" y="322174"/>
                  <a:pt x="262952" y="335606"/>
                </a:cubicBezTo>
                <a:cubicBezTo>
                  <a:pt x="262952" y="349038"/>
                  <a:pt x="252064" y="359926"/>
                  <a:pt x="238632" y="359926"/>
                </a:cubicBezTo>
                <a:cubicBezTo>
                  <a:pt x="225200" y="359926"/>
                  <a:pt x="214312" y="349038"/>
                  <a:pt x="214312" y="335606"/>
                </a:cubicBezTo>
                <a:cubicBezTo>
                  <a:pt x="214312" y="322174"/>
                  <a:pt x="225200" y="311286"/>
                  <a:pt x="238632" y="311286"/>
                </a:cubicBezTo>
                <a:close/>
                <a:moveTo>
                  <a:pt x="345788" y="311286"/>
                </a:moveTo>
                <a:cubicBezTo>
                  <a:pt x="359220" y="311286"/>
                  <a:pt x="370108" y="322174"/>
                  <a:pt x="370108" y="335606"/>
                </a:cubicBezTo>
                <a:cubicBezTo>
                  <a:pt x="370108" y="349038"/>
                  <a:pt x="359220" y="359926"/>
                  <a:pt x="345788" y="359926"/>
                </a:cubicBezTo>
                <a:cubicBezTo>
                  <a:pt x="332356" y="359926"/>
                  <a:pt x="321468" y="349038"/>
                  <a:pt x="321468" y="335606"/>
                </a:cubicBezTo>
                <a:cubicBezTo>
                  <a:pt x="321468" y="322174"/>
                  <a:pt x="332356" y="311286"/>
                  <a:pt x="345788" y="311286"/>
                </a:cubicBezTo>
                <a:close/>
                <a:moveTo>
                  <a:pt x="452944" y="311286"/>
                </a:moveTo>
                <a:cubicBezTo>
                  <a:pt x="466376" y="311286"/>
                  <a:pt x="477264" y="322174"/>
                  <a:pt x="477264" y="335606"/>
                </a:cubicBezTo>
                <a:cubicBezTo>
                  <a:pt x="477264" y="349038"/>
                  <a:pt x="466376" y="359926"/>
                  <a:pt x="452944" y="359926"/>
                </a:cubicBezTo>
                <a:cubicBezTo>
                  <a:pt x="439512" y="359926"/>
                  <a:pt x="428624" y="349038"/>
                  <a:pt x="428624" y="335606"/>
                </a:cubicBezTo>
                <a:cubicBezTo>
                  <a:pt x="428624" y="322174"/>
                  <a:pt x="439512" y="311286"/>
                  <a:pt x="452944" y="311286"/>
                </a:cubicBezTo>
                <a:close/>
                <a:moveTo>
                  <a:pt x="24320" y="155643"/>
                </a:moveTo>
                <a:cubicBezTo>
                  <a:pt x="37752" y="155643"/>
                  <a:pt x="48640" y="166531"/>
                  <a:pt x="48640" y="179963"/>
                </a:cubicBezTo>
                <a:cubicBezTo>
                  <a:pt x="48640" y="193395"/>
                  <a:pt x="37752" y="204283"/>
                  <a:pt x="24320" y="204283"/>
                </a:cubicBezTo>
                <a:cubicBezTo>
                  <a:pt x="10888" y="204283"/>
                  <a:pt x="0" y="193395"/>
                  <a:pt x="0" y="179963"/>
                </a:cubicBezTo>
                <a:cubicBezTo>
                  <a:pt x="0" y="166531"/>
                  <a:pt x="10888" y="155643"/>
                  <a:pt x="24320" y="155643"/>
                </a:cubicBezTo>
                <a:close/>
                <a:moveTo>
                  <a:pt x="131476" y="155643"/>
                </a:moveTo>
                <a:cubicBezTo>
                  <a:pt x="144908" y="155643"/>
                  <a:pt x="155796" y="166531"/>
                  <a:pt x="155796" y="179963"/>
                </a:cubicBezTo>
                <a:cubicBezTo>
                  <a:pt x="155796" y="193395"/>
                  <a:pt x="144908" y="204283"/>
                  <a:pt x="131476" y="204283"/>
                </a:cubicBezTo>
                <a:cubicBezTo>
                  <a:pt x="118044" y="204283"/>
                  <a:pt x="107156" y="193395"/>
                  <a:pt x="107156" y="179963"/>
                </a:cubicBezTo>
                <a:cubicBezTo>
                  <a:pt x="107156" y="166531"/>
                  <a:pt x="118044" y="155643"/>
                  <a:pt x="131476" y="155643"/>
                </a:cubicBezTo>
                <a:close/>
                <a:moveTo>
                  <a:pt x="238632" y="155643"/>
                </a:moveTo>
                <a:cubicBezTo>
                  <a:pt x="252064" y="155643"/>
                  <a:pt x="262952" y="166531"/>
                  <a:pt x="262952" y="179963"/>
                </a:cubicBezTo>
                <a:cubicBezTo>
                  <a:pt x="262952" y="193395"/>
                  <a:pt x="252064" y="204283"/>
                  <a:pt x="238632" y="204283"/>
                </a:cubicBezTo>
                <a:cubicBezTo>
                  <a:pt x="225200" y="204283"/>
                  <a:pt x="214312" y="193395"/>
                  <a:pt x="214312" y="179963"/>
                </a:cubicBezTo>
                <a:cubicBezTo>
                  <a:pt x="214312" y="166531"/>
                  <a:pt x="225200" y="155643"/>
                  <a:pt x="238632" y="155643"/>
                </a:cubicBezTo>
                <a:close/>
                <a:moveTo>
                  <a:pt x="345788" y="155643"/>
                </a:moveTo>
                <a:cubicBezTo>
                  <a:pt x="359220" y="155643"/>
                  <a:pt x="370108" y="166531"/>
                  <a:pt x="370108" y="179963"/>
                </a:cubicBezTo>
                <a:cubicBezTo>
                  <a:pt x="370108" y="193395"/>
                  <a:pt x="359220" y="204283"/>
                  <a:pt x="345788" y="204283"/>
                </a:cubicBezTo>
                <a:cubicBezTo>
                  <a:pt x="332356" y="204283"/>
                  <a:pt x="321468" y="193395"/>
                  <a:pt x="321468" y="179963"/>
                </a:cubicBezTo>
                <a:cubicBezTo>
                  <a:pt x="321468" y="166531"/>
                  <a:pt x="332356" y="155643"/>
                  <a:pt x="345788" y="155643"/>
                </a:cubicBezTo>
                <a:close/>
                <a:moveTo>
                  <a:pt x="452944" y="155643"/>
                </a:moveTo>
                <a:cubicBezTo>
                  <a:pt x="466376" y="155643"/>
                  <a:pt x="477264" y="166531"/>
                  <a:pt x="477264" y="179963"/>
                </a:cubicBezTo>
                <a:cubicBezTo>
                  <a:pt x="477264" y="193395"/>
                  <a:pt x="466376" y="204283"/>
                  <a:pt x="452944" y="204283"/>
                </a:cubicBezTo>
                <a:cubicBezTo>
                  <a:pt x="439512" y="204283"/>
                  <a:pt x="428624" y="193395"/>
                  <a:pt x="428624" y="179963"/>
                </a:cubicBezTo>
                <a:cubicBezTo>
                  <a:pt x="428624" y="166531"/>
                  <a:pt x="439512" y="155643"/>
                  <a:pt x="452944" y="155643"/>
                </a:cubicBezTo>
                <a:close/>
                <a:moveTo>
                  <a:pt x="452944" y="0"/>
                </a:moveTo>
                <a:cubicBezTo>
                  <a:pt x="466376" y="0"/>
                  <a:pt x="477264" y="10888"/>
                  <a:pt x="477264" y="24320"/>
                </a:cubicBezTo>
                <a:cubicBezTo>
                  <a:pt x="477264" y="37752"/>
                  <a:pt x="466376" y="48640"/>
                  <a:pt x="452944" y="48640"/>
                </a:cubicBezTo>
                <a:cubicBezTo>
                  <a:pt x="439512" y="48640"/>
                  <a:pt x="428624" y="37752"/>
                  <a:pt x="428624" y="24320"/>
                </a:cubicBezTo>
                <a:cubicBezTo>
                  <a:pt x="428624" y="10888"/>
                  <a:pt x="439512" y="0"/>
                  <a:pt x="452944" y="0"/>
                </a:cubicBezTo>
                <a:close/>
                <a:moveTo>
                  <a:pt x="345788" y="0"/>
                </a:moveTo>
                <a:cubicBezTo>
                  <a:pt x="359220" y="0"/>
                  <a:pt x="370108" y="10888"/>
                  <a:pt x="370108" y="24320"/>
                </a:cubicBezTo>
                <a:cubicBezTo>
                  <a:pt x="370108" y="37752"/>
                  <a:pt x="359220" y="48640"/>
                  <a:pt x="345788" y="48640"/>
                </a:cubicBezTo>
                <a:cubicBezTo>
                  <a:pt x="332356" y="48640"/>
                  <a:pt x="321468" y="37752"/>
                  <a:pt x="321468" y="24320"/>
                </a:cubicBezTo>
                <a:cubicBezTo>
                  <a:pt x="321468" y="10888"/>
                  <a:pt x="332356" y="0"/>
                  <a:pt x="345788" y="0"/>
                </a:cubicBezTo>
                <a:close/>
                <a:moveTo>
                  <a:pt x="238632" y="0"/>
                </a:moveTo>
                <a:cubicBezTo>
                  <a:pt x="252064" y="0"/>
                  <a:pt x="262952" y="10888"/>
                  <a:pt x="262952" y="24320"/>
                </a:cubicBezTo>
                <a:cubicBezTo>
                  <a:pt x="262952" y="37752"/>
                  <a:pt x="252064" y="48640"/>
                  <a:pt x="238632" y="48640"/>
                </a:cubicBezTo>
                <a:cubicBezTo>
                  <a:pt x="225200" y="48640"/>
                  <a:pt x="214312" y="37752"/>
                  <a:pt x="214312" y="24320"/>
                </a:cubicBezTo>
                <a:cubicBezTo>
                  <a:pt x="214312" y="10888"/>
                  <a:pt x="225200" y="0"/>
                  <a:pt x="238632" y="0"/>
                </a:cubicBezTo>
                <a:close/>
                <a:moveTo>
                  <a:pt x="131476" y="0"/>
                </a:moveTo>
                <a:cubicBezTo>
                  <a:pt x="144908" y="0"/>
                  <a:pt x="155796" y="10888"/>
                  <a:pt x="155796" y="24320"/>
                </a:cubicBezTo>
                <a:cubicBezTo>
                  <a:pt x="155796" y="37752"/>
                  <a:pt x="144908" y="48640"/>
                  <a:pt x="131476" y="48640"/>
                </a:cubicBezTo>
                <a:cubicBezTo>
                  <a:pt x="118044" y="48640"/>
                  <a:pt x="107156" y="37752"/>
                  <a:pt x="107156" y="24320"/>
                </a:cubicBezTo>
                <a:cubicBezTo>
                  <a:pt x="107156" y="10888"/>
                  <a:pt x="118044" y="0"/>
                  <a:pt x="131476" y="0"/>
                </a:cubicBezTo>
                <a:close/>
                <a:moveTo>
                  <a:pt x="24320" y="0"/>
                </a:moveTo>
                <a:cubicBezTo>
                  <a:pt x="37752" y="0"/>
                  <a:pt x="48640" y="10888"/>
                  <a:pt x="48640" y="24320"/>
                </a:cubicBezTo>
                <a:cubicBezTo>
                  <a:pt x="48640" y="37752"/>
                  <a:pt x="37752" y="48640"/>
                  <a:pt x="24320" y="48640"/>
                </a:cubicBezTo>
                <a:cubicBezTo>
                  <a:pt x="10888" y="48640"/>
                  <a:pt x="0" y="37752"/>
                  <a:pt x="0" y="24320"/>
                </a:cubicBezTo>
                <a:cubicBezTo>
                  <a:pt x="0" y="10888"/>
                  <a:pt x="10888" y="0"/>
                  <a:pt x="24320" y="0"/>
                </a:cubicBezTo>
                <a:close/>
              </a:path>
            </a:pathLst>
          </a:custGeom>
          <a:solidFill>
            <a:srgbClr val="C01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" name="任意多边形: 形状 17">
            <a:extLst>
              <a:ext uri="{FF2B5EF4-FFF2-40B4-BE49-F238E27FC236}">
                <a16:creationId xmlns="" xmlns:a16="http://schemas.microsoft.com/office/drawing/2014/main" id="{44FDB736-5AF4-4073-90D0-CBA58720980F}"/>
              </a:ext>
            </a:extLst>
          </p:cNvPr>
          <p:cNvSpPr/>
          <p:nvPr/>
        </p:nvSpPr>
        <p:spPr>
          <a:xfrm rot="16200000">
            <a:off x="714187" y="232705"/>
            <a:ext cx="379320" cy="780870"/>
          </a:xfrm>
          <a:custGeom>
            <a:avLst/>
            <a:gdLst>
              <a:gd name="connsiteX0" fmla="*/ 452944 w 477264"/>
              <a:gd name="connsiteY0" fmla="*/ 933858 h 982498"/>
              <a:gd name="connsiteX1" fmla="*/ 477264 w 477264"/>
              <a:gd name="connsiteY1" fmla="*/ 958178 h 982498"/>
              <a:gd name="connsiteX2" fmla="*/ 452944 w 477264"/>
              <a:gd name="connsiteY2" fmla="*/ 982498 h 982498"/>
              <a:gd name="connsiteX3" fmla="*/ 428624 w 477264"/>
              <a:gd name="connsiteY3" fmla="*/ 958178 h 982498"/>
              <a:gd name="connsiteX4" fmla="*/ 452944 w 477264"/>
              <a:gd name="connsiteY4" fmla="*/ 933858 h 982498"/>
              <a:gd name="connsiteX5" fmla="*/ 345788 w 477264"/>
              <a:gd name="connsiteY5" fmla="*/ 933858 h 982498"/>
              <a:gd name="connsiteX6" fmla="*/ 370108 w 477264"/>
              <a:gd name="connsiteY6" fmla="*/ 958178 h 982498"/>
              <a:gd name="connsiteX7" fmla="*/ 345788 w 477264"/>
              <a:gd name="connsiteY7" fmla="*/ 982498 h 982498"/>
              <a:gd name="connsiteX8" fmla="*/ 321468 w 477264"/>
              <a:gd name="connsiteY8" fmla="*/ 958178 h 982498"/>
              <a:gd name="connsiteX9" fmla="*/ 345788 w 477264"/>
              <a:gd name="connsiteY9" fmla="*/ 933858 h 982498"/>
              <a:gd name="connsiteX10" fmla="*/ 238632 w 477264"/>
              <a:gd name="connsiteY10" fmla="*/ 933858 h 982498"/>
              <a:gd name="connsiteX11" fmla="*/ 262952 w 477264"/>
              <a:gd name="connsiteY11" fmla="*/ 958178 h 982498"/>
              <a:gd name="connsiteX12" fmla="*/ 238632 w 477264"/>
              <a:gd name="connsiteY12" fmla="*/ 982498 h 982498"/>
              <a:gd name="connsiteX13" fmla="*/ 214312 w 477264"/>
              <a:gd name="connsiteY13" fmla="*/ 958178 h 982498"/>
              <a:gd name="connsiteX14" fmla="*/ 238632 w 477264"/>
              <a:gd name="connsiteY14" fmla="*/ 933858 h 982498"/>
              <a:gd name="connsiteX15" fmla="*/ 131476 w 477264"/>
              <a:gd name="connsiteY15" fmla="*/ 933858 h 982498"/>
              <a:gd name="connsiteX16" fmla="*/ 155796 w 477264"/>
              <a:gd name="connsiteY16" fmla="*/ 958178 h 982498"/>
              <a:gd name="connsiteX17" fmla="*/ 131476 w 477264"/>
              <a:gd name="connsiteY17" fmla="*/ 982498 h 982498"/>
              <a:gd name="connsiteX18" fmla="*/ 107156 w 477264"/>
              <a:gd name="connsiteY18" fmla="*/ 958178 h 982498"/>
              <a:gd name="connsiteX19" fmla="*/ 131476 w 477264"/>
              <a:gd name="connsiteY19" fmla="*/ 933858 h 982498"/>
              <a:gd name="connsiteX20" fmla="*/ 24320 w 477264"/>
              <a:gd name="connsiteY20" fmla="*/ 933858 h 982498"/>
              <a:gd name="connsiteX21" fmla="*/ 48640 w 477264"/>
              <a:gd name="connsiteY21" fmla="*/ 958178 h 982498"/>
              <a:gd name="connsiteX22" fmla="*/ 24320 w 477264"/>
              <a:gd name="connsiteY22" fmla="*/ 982498 h 982498"/>
              <a:gd name="connsiteX23" fmla="*/ 0 w 477264"/>
              <a:gd name="connsiteY23" fmla="*/ 958178 h 982498"/>
              <a:gd name="connsiteX24" fmla="*/ 24320 w 477264"/>
              <a:gd name="connsiteY24" fmla="*/ 933858 h 982498"/>
              <a:gd name="connsiteX25" fmla="*/ 452944 w 477264"/>
              <a:gd name="connsiteY25" fmla="*/ 778215 h 982498"/>
              <a:gd name="connsiteX26" fmla="*/ 477264 w 477264"/>
              <a:gd name="connsiteY26" fmla="*/ 802535 h 982498"/>
              <a:gd name="connsiteX27" fmla="*/ 452944 w 477264"/>
              <a:gd name="connsiteY27" fmla="*/ 826855 h 982498"/>
              <a:gd name="connsiteX28" fmla="*/ 428624 w 477264"/>
              <a:gd name="connsiteY28" fmla="*/ 802535 h 982498"/>
              <a:gd name="connsiteX29" fmla="*/ 452944 w 477264"/>
              <a:gd name="connsiteY29" fmla="*/ 778215 h 982498"/>
              <a:gd name="connsiteX30" fmla="*/ 345788 w 477264"/>
              <a:gd name="connsiteY30" fmla="*/ 778215 h 982498"/>
              <a:gd name="connsiteX31" fmla="*/ 370108 w 477264"/>
              <a:gd name="connsiteY31" fmla="*/ 802535 h 982498"/>
              <a:gd name="connsiteX32" fmla="*/ 345788 w 477264"/>
              <a:gd name="connsiteY32" fmla="*/ 826855 h 982498"/>
              <a:gd name="connsiteX33" fmla="*/ 321468 w 477264"/>
              <a:gd name="connsiteY33" fmla="*/ 802535 h 982498"/>
              <a:gd name="connsiteX34" fmla="*/ 345788 w 477264"/>
              <a:gd name="connsiteY34" fmla="*/ 778215 h 982498"/>
              <a:gd name="connsiteX35" fmla="*/ 238632 w 477264"/>
              <a:gd name="connsiteY35" fmla="*/ 778215 h 982498"/>
              <a:gd name="connsiteX36" fmla="*/ 262952 w 477264"/>
              <a:gd name="connsiteY36" fmla="*/ 802535 h 982498"/>
              <a:gd name="connsiteX37" fmla="*/ 238632 w 477264"/>
              <a:gd name="connsiteY37" fmla="*/ 826855 h 982498"/>
              <a:gd name="connsiteX38" fmla="*/ 214312 w 477264"/>
              <a:gd name="connsiteY38" fmla="*/ 802535 h 982498"/>
              <a:gd name="connsiteX39" fmla="*/ 238632 w 477264"/>
              <a:gd name="connsiteY39" fmla="*/ 778215 h 982498"/>
              <a:gd name="connsiteX40" fmla="*/ 131476 w 477264"/>
              <a:gd name="connsiteY40" fmla="*/ 778215 h 982498"/>
              <a:gd name="connsiteX41" fmla="*/ 155796 w 477264"/>
              <a:gd name="connsiteY41" fmla="*/ 802535 h 982498"/>
              <a:gd name="connsiteX42" fmla="*/ 131476 w 477264"/>
              <a:gd name="connsiteY42" fmla="*/ 826855 h 982498"/>
              <a:gd name="connsiteX43" fmla="*/ 107156 w 477264"/>
              <a:gd name="connsiteY43" fmla="*/ 802535 h 982498"/>
              <a:gd name="connsiteX44" fmla="*/ 131476 w 477264"/>
              <a:gd name="connsiteY44" fmla="*/ 778215 h 982498"/>
              <a:gd name="connsiteX45" fmla="*/ 24320 w 477264"/>
              <a:gd name="connsiteY45" fmla="*/ 778215 h 982498"/>
              <a:gd name="connsiteX46" fmla="*/ 48640 w 477264"/>
              <a:gd name="connsiteY46" fmla="*/ 802535 h 982498"/>
              <a:gd name="connsiteX47" fmla="*/ 24320 w 477264"/>
              <a:gd name="connsiteY47" fmla="*/ 826855 h 982498"/>
              <a:gd name="connsiteX48" fmla="*/ 0 w 477264"/>
              <a:gd name="connsiteY48" fmla="*/ 802535 h 982498"/>
              <a:gd name="connsiteX49" fmla="*/ 24320 w 477264"/>
              <a:gd name="connsiteY49" fmla="*/ 778215 h 982498"/>
              <a:gd name="connsiteX50" fmla="*/ 452944 w 477264"/>
              <a:gd name="connsiteY50" fmla="*/ 622572 h 982498"/>
              <a:gd name="connsiteX51" fmla="*/ 477264 w 477264"/>
              <a:gd name="connsiteY51" fmla="*/ 646892 h 982498"/>
              <a:gd name="connsiteX52" fmla="*/ 452944 w 477264"/>
              <a:gd name="connsiteY52" fmla="*/ 671212 h 982498"/>
              <a:gd name="connsiteX53" fmla="*/ 428624 w 477264"/>
              <a:gd name="connsiteY53" fmla="*/ 646892 h 982498"/>
              <a:gd name="connsiteX54" fmla="*/ 452944 w 477264"/>
              <a:gd name="connsiteY54" fmla="*/ 622572 h 982498"/>
              <a:gd name="connsiteX55" fmla="*/ 345788 w 477264"/>
              <a:gd name="connsiteY55" fmla="*/ 622572 h 982498"/>
              <a:gd name="connsiteX56" fmla="*/ 370108 w 477264"/>
              <a:gd name="connsiteY56" fmla="*/ 646892 h 982498"/>
              <a:gd name="connsiteX57" fmla="*/ 345788 w 477264"/>
              <a:gd name="connsiteY57" fmla="*/ 671212 h 982498"/>
              <a:gd name="connsiteX58" fmla="*/ 321468 w 477264"/>
              <a:gd name="connsiteY58" fmla="*/ 646892 h 982498"/>
              <a:gd name="connsiteX59" fmla="*/ 345788 w 477264"/>
              <a:gd name="connsiteY59" fmla="*/ 622572 h 982498"/>
              <a:gd name="connsiteX60" fmla="*/ 238632 w 477264"/>
              <a:gd name="connsiteY60" fmla="*/ 622572 h 982498"/>
              <a:gd name="connsiteX61" fmla="*/ 262952 w 477264"/>
              <a:gd name="connsiteY61" fmla="*/ 646892 h 982498"/>
              <a:gd name="connsiteX62" fmla="*/ 238632 w 477264"/>
              <a:gd name="connsiteY62" fmla="*/ 671212 h 982498"/>
              <a:gd name="connsiteX63" fmla="*/ 214312 w 477264"/>
              <a:gd name="connsiteY63" fmla="*/ 646892 h 982498"/>
              <a:gd name="connsiteX64" fmla="*/ 238632 w 477264"/>
              <a:gd name="connsiteY64" fmla="*/ 622572 h 982498"/>
              <a:gd name="connsiteX65" fmla="*/ 131476 w 477264"/>
              <a:gd name="connsiteY65" fmla="*/ 622572 h 982498"/>
              <a:gd name="connsiteX66" fmla="*/ 155796 w 477264"/>
              <a:gd name="connsiteY66" fmla="*/ 646892 h 982498"/>
              <a:gd name="connsiteX67" fmla="*/ 131476 w 477264"/>
              <a:gd name="connsiteY67" fmla="*/ 671212 h 982498"/>
              <a:gd name="connsiteX68" fmla="*/ 107156 w 477264"/>
              <a:gd name="connsiteY68" fmla="*/ 646892 h 982498"/>
              <a:gd name="connsiteX69" fmla="*/ 131476 w 477264"/>
              <a:gd name="connsiteY69" fmla="*/ 622572 h 982498"/>
              <a:gd name="connsiteX70" fmla="*/ 24320 w 477264"/>
              <a:gd name="connsiteY70" fmla="*/ 622572 h 982498"/>
              <a:gd name="connsiteX71" fmla="*/ 48640 w 477264"/>
              <a:gd name="connsiteY71" fmla="*/ 646892 h 982498"/>
              <a:gd name="connsiteX72" fmla="*/ 24320 w 477264"/>
              <a:gd name="connsiteY72" fmla="*/ 671212 h 982498"/>
              <a:gd name="connsiteX73" fmla="*/ 0 w 477264"/>
              <a:gd name="connsiteY73" fmla="*/ 646892 h 982498"/>
              <a:gd name="connsiteX74" fmla="*/ 24320 w 477264"/>
              <a:gd name="connsiteY74" fmla="*/ 622572 h 982498"/>
              <a:gd name="connsiteX75" fmla="*/ 24320 w 477264"/>
              <a:gd name="connsiteY75" fmla="*/ 466929 h 982498"/>
              <a:gd name="connsiteX76" fmla="*/ 48640 w 477264"/>
              <a:gd name="connsiteY76" fmla="*/ 491249 h 982498"/>
              <a:gd name="connsiteX77" fmla="*/ 24320 w 477264"/>
              <a:gd name="connsiteY77" fmla="*/ 515569 h 982498"/>
              <a:gd name="connsiteX78" fmla="*/ 0 w 477264"/>
              <a:gd name="connsiteY78" fmla="*/ 491249 h 982498"/>
              <a:gd name="connsiteX79" fmla="*/ 24320 w 477264"/>
              <a:gd name="connsiteY79" fmla="*/ 466929 h 982498"/>
              <a:gd name="connsiteX80" fmla="*/ 131476 w 477264"/>
              <a:gd name="connsiteY80" fmla="*/ 466929 h 982498"/>
              <a:gd name="connsiteX81" fmla="*/ 155796 w 477264"/>
              <a:gd name="connsiteY81" fmla="*/ 491249 h 982498"/>
              <a:gd name="connsiteX82" fmla="*/ 131476 w 477264"/>
              <a:gd name="connsiteY82" fmla="*/ 515569 h 982498"/>
              <a:gd name="connsiteX83" fmla="*/ 107156 w 477264"/>
              <a:gd name="connsiteY83" fmla="*/ 491249 h 982498"/>
              <a:gd name="connsiteX84" fmla="*/ 131476 w 477264"/>
              <a:gd name="connsiteY84" fmla="*/ 466929 h 982498"/>
              <a:gd name="connsiteX85" fmla="*/ 238632 w 477264"/>
              <a:gd name="connsiteY85" fmla="*/ 466929 h 982498"/>
              <a:gd name="connsiteX86" fmla="*/ 262952 w 477264"/>
              <a:gd name="connsiteY86" fmla="*/ 491249 h 982498"/>
              <a:gd name="connsiteX87" fmla="*/ 238632 w 477264"/>
              <a:gd name="connsiteY87" fmla="*/ 515569 h 982498"/>
              <a:gd name="connsiteX88" fmla="*/ 214312 w 477264"/>
              <a:gd name="connsiteY88" fmla="*/ 491249 h 982498"/>
              <a:gd name="connsiteX89" fmla="*/ 238632 w 477264"/>
              <a:gd name="connsiteY89" fmla="*/ 466929 h 982498"/>
              <a:gd name="connsiteX90" fmla="*/ 345788 w 477264"/>
              <a:gd name="connsiteY90" fmla="*/ 466929 h 982498"/>
              <a:gd name="connsiteX91" fmla="*/ 370108 w 477264"/>
              <a:gd name="connsiteY91" fmla="*/ 491249 h 982498"/>
              <a:gd name="connsiteX92" fmla="*/ 345788 w 477264"/>
              <a:gd name="connsiteY92" fmla="*/ 515569 h 982498"/>
              <a:gd name="connsiteX93" fmla="*/ 321468 w 477264"/>
              <a:gd name="connsiteY93" fmla="*/ 491249 h 982498"/>
              <a:gd name="connsiteX94" fmla="*/ 345788 w 477264"/>
              <a:gd name="connsiteY94" fmla="*/ 466929 h 982498"/>
              <a:gd name="connsiteX95" fmla="*/ 452944 w 477264"/>
              <a:gd name="connsiteY95" fmla="*/ 466929 h 982498"/>
              <a:gd name="connsiteX96" fmla="*/ 477264 w 477264"/>
              <a:gd name="connsiteY96" fmla="*/ 491249 h 982498"/>
              <a:gd name="connsiteX97" fmla="*/ 452944 w 477264"/>
              <a:gd name="connsiteY97" fmla="*/ 515569 h 982498"/>
              <a:gd name="connsiteX98" fmla="*/ 428624 w 477264"/>
              <a:gd name="connsiteY98" fmla="*/ 491249 h 982498"/>
              <a:gd name="connsiteX99" fmla="*/ 452944 w 477264"/>
              <a:gd name="connsiteY99" fmla="*/ 466929 h 982498"/>
              <a:gd name="connsiteX100" fmla="*/ 24320 w 477264"/>
              <a:gd name="connsiteY100" fmla="*/ 311287 h 982498"/>
              <a:gd name="connsiteX101" fmla="*/ 48640 w 477264"/>
              <a:gd name="connsiteY101" fmla="*/ 335607 h 982498"/>
              <a:gd name="connsiteX102" fmla="*/ 24320 w 477264"/>
              <a:gd name="connsiteY102" fmla="*/ 359926 h 982498"/>
              <a:gd name="connsiteX103" fmla="*/ 0 w 477264"/>
              <a:gd name="connsiteY103" fmla="*/ 335607 h 982498"/>
              <a:gd name="connsiteX104" fmla="*/ 24320 w 477264"/>
              <a:gd name="connsiteY104" fmla="*/ 311287 h 982498"/>
              <a:gd name="connsiteX105" fmla="*/ 131476 w 477264"/>
              <a:gd name="connsiteY105" fmla="*/ 311286 h 982498"/>
              <a:gd name="connsiteX106" fmla="*/ 155796 w 477264"/>
              <a:gd name="connsiteY106" fmla="*/ 335606 h 982498"/>
              <a:gd name="connsiteX107" fmla="*/ 131476 w 477264"/>
              <a:gd name="connsiteY107" fmla="*/ 359926 h 982498"/>
              <a:gd name="connsiteX108" fmla="*/ 107156 w 477264"/>
              <a:gd name="connsiteY108" fmla="*/ 335606 h 982498"/>
              <a:gd name="connsiteX109" fmla="*/ 131476 w 477264"/>
              <a:gd name="connsiteY109" fmla="*/ 311286 h 982498"/>
              <a:gd name="connsiteX110" fmla="*/ 238632 w 477264"/>
              <a:gd name="connsiteY110" fmla="*/ 311286 h 982498"/>
              <a:gd name="connsiteX111" fmla="*/ 262952 w 477264"/>
              <a:gd name="connsiteY111" fmla="*/ 335606 h 982498"/>
              <a:gd name="connsiteX112" fmla="*/ 238632 w 477264"/>
              <a:gd name="connsiteY112" fmla="*/ 359926 h 982498"/>
              <a:gd name="connsiteX113" fmla="*/ 214312 w 477264"/>
              <a:gd name="connsiteY113" fmla="*/ 335606 h 982498"/>
              <a:gd name="connsiteX114" fmla="*/ 238632 w 477264"/>
              <a:gd name="connsiteY114" fmla="*/ 311286 h 982498"/>
              <a:gd name="connsiteX115" fmla="*/ 345788 w 477264"/>
              <a:gd name="connsiteY115" fmla="*/ 311286 h 982498"/>
              <a:gd name="connsiteX116" fmla="*/ 370108 w 477264"/>
              <a:gd name="connsiteY116" fmla="*/ 335606 h 982498"/>
              <a:gd name="connsiteX117" fmla="*/ 345788 w 477264"/>
              <a:gd name="connsiteY117" fmla="*/ 359926 h 982498"/>
              <a:gd name="connsiteX118" fmla="*/ 321468 w 477264"/>
              <a:gd name="connsiteY118" fmla="*/ 335606 h 982498"/>
              <a:gd name="connsiteX119" fmla="*/ 345788 w 477264"/>
              <a:gd name="connsiteY119" fmla="*/ 311286 h 982498"/>
              <a:gd name="connsiteX120" fmla="*/ 452944 w 477264"/>
              <a:gd name="connsiteY120" fmla="*/ 311286 h 982498"/>
              <a:gd name="connsiteX121" fmla="*/ 477264 w 477264"/>
              <a:gd name="connsiteY121" fmla="*/ 335606 h 982498"/>
              <a:gd name="connsiteX122" fmla="*/ 452944 w 477264"/>
              <a:gd name="connsiteY122" fmla="*/ 359926 h 982498"/>
              <a:gd name="connsiteX123" fmla="*/ 428624 w 477264"/>
              <a:gd name="connsiteY123" fmla="*/ 335606 h 982498"/>
              <a:gd name="connsiteX124" fmla="*/ 452944 w 477264"/>
              <a:gd name="connsiteY124" fmla="*/ 311286 h 982498"/>
              <a:gd name="connsiteX125" fmla="*/ 24320 w 477264"/>
              <a:gd name="connsiteY125" fmla="*/ 155643 h 982498"/>
              <a:gd name="connsiteX126" fmla="*/ 48640 w 477264"/>
              <a:gd name="connsiteY126" fmla="*/ 179963 h 982498"/>
              <a:gd name="connsiteX127" fmla="*/ 24320 w 477264"/>
              <a:gd name="connsiteY127" fmla="*/ 204283 h 982498"/>
              <a:gd name="connsiteX128" fmla="*/ 0 w 477264"/>
              <a:gd name="connsiteY128" fmla="*/ 179963 h 982498"/>
              <a:gd name="connsiteX129" fmla="*/ 24320 w 477264"/>
              <a:gd name="connsiteY129" fmla="*/ 155643 h 982498"/>
              <a:gd name="connsiteX130" fmla="*/ 131476 w 477264"/>
              <a:gd name="connsiteY130" fmla="*/ 155643 h 982498"/>
              <a:gd name="connsiteX131" fmla="*/ 155796 w 477264"/>
              <a:gd name="connsiteY131" fmla="*/ 179963 h 982498"/>
              <a:gd name="connsiteX132" fmla="*/ 131476 w 477264"/>
              <a:gd name="connsiteY132" fmla="*/ 204283 h 982498"/>
              <a:gd name="connsiteX133" fmla="*/ 107156 w 477264"/>
              <a:gd name="connsiteY133" fmla="*/ 179963 h 982498"/>
              <a:gd name="connsiteX134" fmla="*/ 131476 w 477264"/>
              <a:gd name="connsiteY134" fmla="*/ 155643 h 982498"/>
              <a:gd name="connsiteX135" fmla="*/ 238632 w 477264"/>
              <a:gd name="connsiteY135" fmla="*/ 155643 h 982498"/>
              <a:gd name="connsiteX136" fmla="*/ 262952 w 477264"/>
              <a:gd name="connsiteY136" fmla="*/ 179963 h 982498"/>
              <a:gd name="connsiteX137" fmla="*/ 238632 w 477264"/>
              <a:gd name="connsiteY137" fmla="*/ 204283 h 982498"/>
              <a:gd name="connsiteX138" fmla="*/ 214312 w 477264"/>
              <a:gd name="connsiteY138" fmla="*/ 179963 h 982498"/>
              <a:gd name="connsiteX139" fmla="*/ 238632 w 477264"/>
              <a:gd name="connsiteY139" fmla="*/ 155643 h 982498"/>
              <a:gd name="connsiteX140" fmla="*/ 345788 w 477264"/>
              <a:gd name="connsiteY140" fmla="*/ 155643 h 982498"/>
              <a:gd name="connsiteX141" fmla="*/ 370108 w 477264"/>
              <a:gd name="connsiteY141" fmla="*/ 179963 h 982498"/>
              <a:gd name="connsiteX142" fmla="*/ 345788 w 477264"/>
              <a:gd name="connsiteY142" fmla="*/ 204283 h 982498"/>
              <a:gd name="connsiteX143" fmla="*/ 321468 w 477264"/>
              <a:gd name="connsiteY143" fmla="*/ 179963 h 982498"/>
              <a:gd name="connsiteX144" fmla="*/ 345788 w 477264"/>
              <a:gd name="connsiteY144" fmla="*/ 155643 h 982498"/>
              <a:gd name="connsiteX145" fmla="*/ 452944 w 477264"/>
              <a:gd name="connsiteY145" fmla="*/ 155643 h 982498"/>
              <a:gd name="connsiteX146" fmla="*/ 477264 w 477264"/>
              <a:gd name="connsiteY146" fmla="*/ 179963 h 982498"/>
              <a:gd name="connsiteX147" fmla="*/ 452944 w 477264"/>
              <a:gd name="connsiteY147" fmla="*/ 204283 h 982498"/>
              <a:gd name="connsiteX148" fmla="*/ 428624 w 477264"/>
              <a:gd name="connsiteY148" fmla="*/ 179963 h 982498"/>
              <a:gd name="connsiteX149" fmla="*/ 452944 w 477264"/>
              <a:gd name="connsiteY149" fmla="*/ 155643 h 982498"/>
              <a:gd name="connsiteX150" fmla="*/ 452944 w 477264"/>
              <a:gd name="connsiteY150" fmla="*/ 0 h 982498"/>
              <a:gd name="connsiteX151" fmla="*/ 477264 w 477264"/>
              <a:gd name="connsiteY151" fmla="*/ 24320 h 982498"/>
              <a:gd name="connsiteX152" fmla="*/ 452944 w 477264"/>
              <a:gd name="connsiteY152" fmla="*/ 48640 h 982498"/>
              <a:gd name="connsiteX153" fmla="*/ 428624 w 477264"/>
              <a:gd name="connsiteY153" fmla="*/ 24320 h 982498"/>
              <a:gd name="connsiteX154" fmla="*/ 452944 w 477264"/>
              <a:gd name="connsiteY154" fmla="*/ 0 h 982498"/>
              <a:gd name="connsiteX155" fmla="*/ 345788 w 477264"/>
              <a:gd name="connsiteY155" fmla="*/ 0 h 982498"/>
              <a:gd name="connsiteX156" fmla="*/ 370108 w 477264"/>
              <a:gd name="connsiteY156" fmla="*/ 24320 h 982498"/>
              <a:gd name="connsiteX157" fmla="*/ 345788 w 477264"/>
              <a:gd name="connsiteY157" fmla="*/ 48640 h 982498"/>
              <a:gd name="connsiteX158" fmla="*/ 321468 w 477264"/>
              <a:gd name="connsiteY158" fmla="*/ 24320 h 982498"/>
              <a:gd name="connsiteX159" fmla="*/ 345788 w 477264"/>
              <a:gd name="connsiteY159" fmla="*/ 0 h 982498"/>
              <a:gd name="connsiteX160" fmla="*/ 238632 w 477264"/>
              <a:gd name="connsiteY160" fmla="*/ 0 h 982498"/>
              <a:gd name="connsiteX161" fmla="*/ 262952 w 477264"/>
              <a:gd name="connsiteY161" fmla="*/ 24320 h 982498"/>
              <a:gd name="connsiteX162" fmla="*/ 238632 w 477264"/>
              <a:gd name="connsiteY162" fmla="*/ 48640 h 982498"/>
              <a:gd name="connsiteX163" fmla="*/ 214312 w 477264"/>
              <a:gd name="connsiteY163" fmla="*/ 24320 h 982498"/>
              <a:gd name="connsiteX164" fmla="*/ 238632 w 477264"/>
              <a:gd name="connsiteY164" fmla="*/ 0 h 982498"/>
              <a:gd name="connsiteX165" fmla="*/ 131476 w 477264"/>
              <a:gd name="connsiteY165" fmla="*/ 0 h 982498"/>
              <a:gd name="connsiteX166" fmla="*/ 155796 w 477264"/>
              <a:gd name="connsiteY166" fmla="*/ 24320 h 982498"/>
              <a:gd name="connsiteX167" fmla="*/ 131476 w 477264"/>
              <a:gd name="connsiteY167" fmla="*/ 48640 h 982498"/>
              <a:gd name="connsiteX168" fmla="*/ 107156 w 477264"/>
              <a:gd name="connsiteY168" fmla="*/ 24320 h 982498"/>
              <a:gd name="connsiteX169" fmla="*/ 131476 w 477264"/>
              <a:gd name="connsiteY169" fmla="*/ 0 h 982498"/>
              <a:gd name="connsiteX170" fmla="*/ 24320 w 477264"/>
              <a:gd name="connsiteY170" fmla="*/ 0 h 982498"/>
              <a:gd name="connsiteX171" fmla="*/ 48640 w 477264"/>
              <a:gd name="connsiteY171" fmla="*/ 24320 h 982498"/>
              <a:gd name="connsiteX172" fmla="*/ 24320 w 477264"/>
              <a:gd name="connsiteY172" fmla="*/ 48640 h 982498"/>
              <a:gd name="connsiteX173" fmla="*/ 0 w 477264"/>
              <a:gd name="connsiteY173" fmla="*/ 24320 h 982498"/>
              <a:gd name="connsiteX174" fmla="*/ 24320 w 477264"/>
              <a:gd name="connsiteY174" fmla="*/ 0 h 982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477264" h="982498">
                <a:moveTo>
                  <a:pt x="452944" y="933858"/>
                </a:moveTo>
                <a:cubicBezTo>
                  <a:pt x="466376" y="933858"/>
                  <a:pt x="477264" y="944746"/>
                  <a:pt x="477264" y="958178"/>
                </a:cubicBezTo>
                <a:cubicBezTo>
                  <a:pt x="477264" y="971610"/>
                  <a:pt x="466376" y="982498"/>
                  <a:pt x="452944" y="982498"/>
                </a:cubicBezTo>
                <a:cubicBezTo>
                  <a:pt x="439512" y="982498"/>
                  <a:pt x="428624" y="971610"/>
                  <a:pt x="428624" y="958178"/>
                </a:cubicBezTo>
                <a:cubicBezTo>
                  <a:pt x="428624" y="944746"/>
                  <a:pt x="439512" y="933858"/>
                  <a:pt x="452944" y="933858"/>
                </a:cubicBezTo>
                <a:close/>
                <a:moveTo>
                  <a:pt x="345788" y="933858"/>
                </a:moveTo>
                <a:cubicBezTo>
                  <a:pt x="359220" y="933858"/>
                  <a:pt x="370108" y="944746"/>
                  <a:pt x="370108" y="958178"/>
                </a:cubicBezTo>
                <a:cubicBezTo>
                  <a:pt x="370108" y="971610"/>
                  <a:pt x="359220" y="982498"/>
                  <a:pt x="345788" y="982498"/>
                </a:cubicBezTo>
                <a:cubicBezTo>
                  <a:pt x="332356" y="982498"/>
                  <a:pt x="321468" y="971610"/>
                  <a:pt x="321468" y="958178"/>
                </a:cubicBezTo>
                <a:cubicBezTo>
                  <a:pt x="321468" y="944746"/>
                  <a:pt x="332356" y="933858"/>
                  <a:pt x="345788" y="933858"/>
                </a:cubicBezTo>
                <a:close/>
                <a:moveTo>
                  <a:pt x="238632" y="933858"/>
                </a:moveTo>
                <a:cubicBezTo>
                  <a:pt x="252064" y="933858"/>
                  <a:pt x="262952" y="944746"/>
                  <a:pt x="262952" y="958178"/>
                </a:cubicBezTo>
                <a:cubicBezTo>
                  <a:pt x="262952" y="971610"/>
                  <a:pt x="252064" y="982498"/>
                  <a:pt x="238632" y="982498"/>
                </a:cubicBezTo>
                <a:cubicBezTo>
                  <a:pt x="225200" y="982498"/>
                  <a:pt x="214312" y="971610"/>
                  <a:pt x="214312" y="958178"/>
                </a:cubicBezTo>
                <a:cubicBezTo>
                  <a:pt x="214312" y="944746"/>
                  <a:pt x="225200" y="933858"/>
                  <a:pt x="238632" y="933858"/>
                </a:cubicBezTo>
                <a:close/>
                <a:moveTo>
                  <a:pt x="131476" y="933858"/>
                </a:moveTo>
                <a:cubicBezTo>
                  <a:pt x="144908" y="933858"/>
                  <a:pt x="155796" y="944746"/>
                  <a:pt x="155796" y="958178"/>
                </a:cubicBezTo>
                <a:cubicBezTo>
                  <a:pt x="155796" y="971610"/>
                  <a:pt x="144908" y="982498"/>
                  <a:pt x="131476" y="982498"/>
                </a:cubicBezTo>
                <a:cubicBezTo>
                  <a:pt x="118044" y="982498"/>
                  <a:pt x="107156" y="971610"/>
                  <a:pt x="107156" y="958178"/>
                </a:cubicBezTo>
                <a:cubicBezTo>
                  <a:pt x="107156" y="944746"/>
                  <a:pt x="118044" y="933858"/>
                  <a:pt x="131476" y="933858"/>
                </a:cubicBezTo>
                <a:close/>
                <a:moveTo>
                  <a:pt x="24320" y="933858"/>
                </a:moveTo>
                <a:cubicBezTo>
                  <a:pt x="37752" y="933858"/>
                  <a:pt x="48640" y="944746"/>
                  <a:pt x="48640" y="958178"/>
                </a:cubicBezTo>
                <a:cubicBezTo>
                  <a:pt x="48640" y="971610"/>
                  <a:pt x="37752" y="982498"/>
                  <a:pt x="24320" y="982498"/>
                </a:cubicBezTo>
                <a:cubicBezTo>
                  <a:pt x="10888" y="982498"/>
                  <a:pt x="0" y="971610"/>
                  <a:pt x="0" y="958178"/>
                </a:cubicBezTo>
                <a:cubicBezTo>
                  <a:pt x="0" y="944746"/>
                  <a:pt x="10888" y="933858"/>
                  <a:pt x="24320" y="933858"/>
                </a:cubicBezTo>
                <a:close/>
                <a:moveTo>
                  <a:pt x="452944" y="778215"/>
                </a:moveTo>
                <a:cubicBezTo>
                  <a:pt x="466376" y="778215"/>
                  <a:pt x="477264" y="789103"/>
                  <a:pt x="477264" y="802535"/>
                </a:cubicBezTo>
                <a:cubicBezTo>
                  <a:pt x="477264" y="815967"/>
                  <a:pt x="466376" y="826855"/>
                  <a:pt x="452944" y="826855"/>
                </a:cubicBezTo>
                <a:cubicBezTo>
                  <a:pt x="439512" y="826855"/>
                  <a:pt x="428624" y="815967"/>
                  <a:pt x="428624" y="802535"/>
                </a:cubicBezTo>
                <a:cubicBezTo>
                  <a:pt x="428624" y="789103"/>
                  <a:pt x="439512" y="778215"/>
                  <a:pt x="452944" y="778215"/>
                </a:cubicBezTo>
                <a:close/>
                <a:moveTo>
                  <a:pt x="345788" y="778215"/>
                </a:moveTo>
                <a:cubicBezTo>
                  <a:pt x="359220" y="778215"/>
                  <a:pt x="370108" y="789103"/>
                  <a:pt x="370108" y="802535"/>
                </a:cubicBezTo>
                <a:cubicBezTo>
                  <a:pt x="370108" y="815967"/>
                  <a:pt x="359220" y="826855"/>
                  <a:pt x="345788" y="826855"/>
                </a:cubicBezTo>
                <a:cubicBezTo>
                  <a:pt x="332356" y="826855"/>
                  <a:pt x="321468" y="815967"/>
                  <a:pt x="321468" y="802535"/>
                </a:cubicBezTo>
                <a:cubicBezTo>
                  <a:pt x="321468" y="789103"/>
                  <a:pt x="332356" y="778215"/>
                  <a:pt x="345788" y="778215"/>
                </a:cubicBezTo>
                <a:close/>
                <a:moveTo>
                  <a:pt x="238632" y="778215"/>
                </a:moveTo>
                <a:cubicBezTo>
                  <a:pt x="252064" y="778215"/>
                  <a:pt x="262952" y="789103"/>
                  <a:pt x="262952" y="802535"/>
                </a:cubicBezTo>
                <a:cubicBezTo>
                  <a:pt x="262952" y="815967"/>
                  <a:pt x="252064" y="826855"/>
                  <a:pt x="238632" y="826855"/>
                </a:cubicBezTo>
                <a:cubicBezTo>
                  <a:pt x="225200" y="826855"/>
                  <a:pt x="214312" y="815967"/>
                  <a:pt x="214312" y="802535"/>
                </a:cubicBezTo>
                <a:cubicBezTo>
                  <a:pt x="214312" y="789103"/>
                  <a:pt x="225200" y="778215"/>
                  <a:pt x="238632" y="778215"/>
                </a:cubicBezTo>
                <a:close/>
                <a:moveTo>
                  <a:pt x="131476" y="778215"/>
                </a:moveTo>
                <a:cubicBezTo>
                  <a:pt x="144908" y="778215"/>
                  <a:pt x="155796" y="789103"/>
                  <a:pt x="155796" y="802535"/>
                </a:cubicBezTo>
                <a:cubicBezTo>
                  <a:pt x="155796" y="815967"/>
                  <a:pt x="144908" y="826855"/>
                  <a:pt x="131476" y="826855"/>
                </a:cubicBezTo>
                <a:cubicBezTo>
                  <a:pt x="118044" y="826855"/>
                  <a:pt x="107156" y="815967"/>
                  <a:pt x="107156" y="802535"/>
                </a:cubicBezTo>
                <a:cubicBezTo>
                  <a:pt x="107156" y="789103"/>
                  <a:pt x="118044" y="778215"/>
                  <a:pt x="131476" y="778215"/>
                </a:cubicBezTo>
                <a:close/>
                <a:moveTo>
                  <a:pt x="24320" y="778215"/>
                </a:moveTo>
                <a:cubicBezTo>
                  <a:pt x="37752" y="778215"/>
                  <a:pt x="48640" y="789103"/>
                  <a:pt x="48640" y="802535"/>
                </a:cubicBezTo>
                <a:cubicBezTo>
                  <a:pt x="48640" y="815967"/>
                  <a:pt x="37752" y="826855"/>
                  <a:pt x="24320" y="826855"/>
                </a:cubicBezTo>
                <a:cubicBezTo>
                  <a:pt x="10888" y="826855"/>
                  <a:pt x="0" y="815967"/>
                  <a:pt x="0" y="802535"/>
                </a:cubicBezTo>
                <a:cubicBezTo>
                  <a:pt x="0" y="789103"/>
                  <a:pt x="10888" y="778215"/>
                  <a:pt x="24320" y="778215"/>
                </a:cubicBezTo>
                <a:close/>
                <a:moveTo>
                  <a:pt x="452944" y="622572"/>
                </a:moveTo>
                <a:cubicBezTo>
                  <a:pt x="466376" y="622572"/>
                  <a:pt x="477264" y="633460"/>
                  <a:pt x="477264" y="646892"/>
                </a:cubicBezTo>
                <a:cubicBezTo>
                  <a:pt x="477264" y="660324"/>
                  <a:pt x="466376" y="671212"/>
                  <a:pt x="452944" y="671212"/>
                </a:cubicBezTo>
                <a:cubicBezTo>
                  <a:pt x="439512" y="671212"/>
                  <a:pt x="428624" y="660324"/>
                  <a:pt x="428624" y="646892"/>
                </a:cubicBezTo>
                <a:cubicBezTo>
                  <a:pt x="428624" y="633460"/>
                  <a:pt x="439512" y="622572"/>
                  <a:pt x="452944" y="622572"/>
                </a:cubicBezTo>
                <a:close/>
                <a:moveTo>
                  <a:pt x="345788" y="622572"/>
                </a:moveTo>
                <a:cubicBezTo>
                  <a:pt x="359220" y="622572"/>
                  <a:pt x="370108" y="633460"/>
                  <a:pt x="370108" y="646892"/>
                </a:cubicBezTo>
                <a:cubicBezTo>
                  <a:pt x="370108" y="660324"/>
                  <a:pt x="359220" y="671212"/>
                  <a:pt x="345788" y="671212"/>
                </a:cubicBezTo>
                <a:cubicBezTo>
                  <a:pt x="332356" y="671212"/>
                  <a:pt x="321468" y="660324"/>
                  <a:pt x="321468" y="646892"/>
                </a:cubicBezTo>
                <a:cubicBezTo>
                  <a:pt x="321468" y="633460"/>
                  <a:pt x="332356" y="622572"/>
                  <a:pt x="345788" y="622572"/>
                </a:cubicBezTo>
                <a:close/>
                <a:moveTo>
                  <a:pt x="238632" y="622572"/>
                </a:moveTo>
                <a:cubicBezTo>
                  <a:pt x="252064" y="622572"/>
                  <a:pt x="262952" y="633460"/>
                  <a:pt x="262952" y="646892"/>
                </a:cubicBezTo>
                <a:cubicBezTo>
                  <a:pt x="262952" y="660324"/>
                  <a:pt x="252064" y="671212"/>
                  <a:pt x="238632" y="671212"/>
                </a:cubicBezTo>
                <a:cubicBezTo>
                  <a:pt x="225200" y="671212"/>
                  <a:pt x="214312" y="660324"/>
                  <a:pt x="214312" y="646892"/>
                </a:cubicBezTo>
                <a:cubicBezTo>
                  <a:pt x="214312" y="633460"/>
                  <a:pt x="225200" y="622572"/>
                  <a:pt x="238632" y="622572"/>
                </a:cubicBezTo>
                <a:close/>
                <a:moveTo>
                  <a:pt x="131476" y="622572"/>
                </a:moveTo>
                <a:cubicBezTo>
                  <a:pt x="144908" y="622572"/>
                  <a:pt x="155796" y="633460"/>
                  <a:pt x="155796" y="646892"/>
                </a:cubicBezTo>
                <a:cubicBezTo>
                  <a:pt x="155796" y="660324"/>
                  <a:pt x="144908" y="671212"/>
                  <a:pt x="131476" y="671212"/>
                </a:cubicBezTo>
                <a:cubicBezTo>
                  <a:pt x="118044" y="671212"/>
                  <a:pt x="107156" y="660324"/>
                  <a:pt x="107156" y="646892"/>
                </a:cubicBezTo>
                <a:cubicBezTo>
                  <a:pt x="107156" y="633460"/>
                  <a:pt x="118044" y="622572"/>
                  <a:pt x="131476" y="622572"/>
                </a:cubicBezTo>
                <a:close/>
                <a:moveTo>
                  <a:pt x="24320" y="622572"/>
                </a:moveTo>
                <a:cubicBezTo>
                  <a:pt x="37752" y="622572"/>
                  <a:pt x="48640" y="633460"/>
                  <a:pt x="48640" y="646892"/>
                </a:cubicBezTo>
                <a:cubicBezTo>
                  <a:pt x="48640" y="660324"/>
                  <a:pt x="37752" y="671212"/>
                  <a:pt x="24320" y="671212"/>
                </a:cubicBezTo>
                <a:cubicBezTo>
                  <a:pt x="10888" y="671212"/>
                  <a:pt x="0" y="660324"/>
                  <a:pt x="0" y="646892"/>
                </a:cubicBezTo>
                <a:cubicBezTo>
                  <a:pt x="0" y="633460"/>
                  <a:pt x="10888" y="622572"/>
                  <a:pt x="24320" y="622572"/>
                </a:cubicBezTo>
                <a:close/>
                <a:moveTo>
                  <a:pt x="24320" y="466929"/>
                </a:moveTo>
                <a:cubicBezTo>
                  <a:pt x="37752" y="466929"/>
                  <a:pt x="48640" y="477817"/>
                  <a:pt x="48640" y="491249"/>
                </a:cubicBezTo>
                <a:cubicBezTo>
                  <a:pt x="48640" y="504681"/>
                  <a:pt x="37752" y="515569"/>
                  <a:pt x="24320" y="515569"/>
                </a:cubicBezTo>
                <a:cubicBezTo>
                  <a:pt x="10888" y="515569"/>
                  <a:pt x="0" y="504681"/>
                  <a:pt x="0" y="491249"/>
                </a:cubicBezTo>
                <a:cubicBezTo>
                  <a:pt x="0" y="477817"/>
                  <a:pt x="10888" y="466929"/>
                  <a:pt x="24320" y="466929"/>
                </a:cubicBezTo>
                <a:close/>
                <a:moveTo>
                  <a:pt x="131476" y="466929"/>
                </a:moveTo>
                <a:cubicBezTo>
                  <a:pt x="144908" y="466929"/>
                  <a:pt x="155796" y="477817"/>
                  <a:pt x="155796" y="491249"/>
                </a:cubicBezTo>
                <a:cubicBezTo>
                  <a:pt x="155796" y="504681"/>
                  <a:pt x="144908" y="515569"/>
                  <a:pt x="131476" y="515569"/>
                </a:cubicBezTo>
                <a:cubicBezTo>
                  <a:pt x="118044" y="515569"/>
                  <a:pt x="107156" y="504681"/>
                  <a:pt x="107156" y="491249"/>
                </a:cubicBezTo>
                <a:cubicBezTo>
                  <a:pt x="107156" y="477817"/>
                  <a:pt x="118044" y="466929"/>
                  <a:pt x="131476" y="466929"/>
                </a:cubicBezTo>
                <a:close/>
                <a:moveTo>
                  <a:pt x="238632" y="466929"/>
                </a:moveTo>
                <a:cubicBezTo>
                  <a:pt x="252064" y="466929"/>
                  <a:pt x="262952" y="477817"/>
                  <a:pt x="262952" y="491249"/>
                </a:cubicBezTo>
                <a:cubicBezTo>
                  <a:pt x="262952" y="504681"/>
                  <a:pt x="252064" y="515569"/>
                  <a:pt x="238632" y="515569"/>
                </a:cubicBezTo>
                <a:cubicBezTo>
                  <a:pt x="225200" y="515569"/>
                  <a:pt x="214312" y="504681"/>
                  <a:pt x="214312" y="491249"/>
                </a:cubicBezTo>
                <a:cubicBezTo>
                  <a:pt x="214312" y="477817"/>
                  <a:pt x="225200" y="466929"/>
                  <a:pt x="238632" y="466929"/>
                </a:cubicBezTo>
                <a:close/>
                <a:moveTo>
                  <a:pt x="345788" y="466929"/>
                </a:moveTo>
                <a:cubicBezTo>
                  <a:pt x="359220" y="466929"/>
                  <a:pt x="370108" y="477817"/>
                  <a:pt x="370108" y="491249"/>
                </a:cubicBezTo>
                <a:cubicBezTo>
                  <a:pt x="370108" y="504681"/>
                  <a:pt x="359220" y="515569"/>
                  <a:pt x="345788" y="515569"/>
                </a:cubicBezTo>
                <a:cubicBezTo>
                  <a:pt x="332356" y="515569"/>
                  <a:pt x="321468" y="504681"/>
                  <a:pt x="321468" y="491249"/>
                </a:cubicBezTo>
                <a:cubicBezTo>
                  <a:pt x="321468" y="477817"/>
                  <a:pt x="332356" y="466929"/>
                  <a:pt x="345788" y="466929"/>
                </a:cubicBezTo>
                <a:close/>
                <a:moveTo>
                  <a:pt x="452944" y="466929"/>
                </a:moveTo>
                <a:cubicBezTo>
                  <a:pt x="466376" y="466929"/>
                  <a:pt x="477264" y="477817"/>
                  <a:pt x="477264" y="491249"/>
                </a:cubicBezTo>
                <a:cubicBezTo>
                  <a:pt x="477264" y="504681"/>
                  <a:pt x="466376" y="515569"/>
                  <a:pt x="452944" y="515569"/>
                </a:cubicBezTo>
                <a:cubicBezTo>
                  <a:pt x="439512" y="515569"/>
                  <a:pt x="428624" y="504681"/>
                  <a:pt x="428624" y="491249"/>
                </a:cubicBezTo>
                <a:cubicBezTo>
                  <a:pt x="428624" y="477817"/>
                  <a:pt x="439512" y="466929"/>
                  <a:pt x="452944" y="466929"/>
                </a:cubicBezTo>
                <a:close/>
                <a:moveTo>
                  <a:pt x="24320" y="311287"/>
                </a:moveTo>
                <a:cubicBezTo>
                  <a:pt x="37752" y="311287"/>
                  <a:pt x="48640" y="322175"/>
                  <a:pt x="48640" y="335607"/>
                </a:cubicBezTo>
                <a:cubicBezTo>
                  <a:pt x="48640" y="349038"/>
                  <a:pt x="37752" y="359926"/>
                  <a:pt x="24320" y="359926"/>
                </a:cubicBezTo>
                <a:cubicBezTo>
                  <a:pt x="10888" y="359926"/>
                  <a:pt x="0" y="349038"/>
                  <a:pt x="0" y="335607"/>
                </a:cubicBezTo>
                <a:cubicBezTo>
                  <a:pt x="0" y="322175"/>
                  <a:pt x="10888" y="311287"/>
                  <a:pt x="24320" y="311287"/>
                </a:cubicBezTo>
                <a:close/>
                <a:moveTo>
                  <a:pt x="131476" y="311286"/>
                </a:moveTo>
                <a:cubicBezTo>
                  <a:pt x="144908" y="311286"/>
                  <a:pt x="155796" y="322174"/>
                  <a:pt x="155796" y="335606"/>
                </a:cubicBezTo>
                <a:cubicBezTo>
                  <a:pt x="155796" y="349038"/>
                  <a:pt x="144908" y="359926"/>
                  <a:pt x="131476" y="359926"/>
                </a:cubicBezTo>
                <a:cubicBezTo>
                  <a:pt x="118044" y="359926"/>
                  <a:pt x="107156" y="349038"/>
                  <a:pt x="107156" y="335606"/>
                </a:cubicBezTo>
                <a:cubicBezTo>
                  <a:pt x="107156" y="322174"/>
                  <a:pt x="118044" y="311286"/>
                  <a:pt x="131476" y="311286"/>
                </a:cubicBezTo>
                <a:close/>
                <a:moveTo>
                  <a:pt x="238632" y="311286"/>
                </a:moveTo>
                <a:cubicBezTo>
                  <a:pt x="252064" y="311286"/>
                  <a:pt x="262952" y="322174"/>
                  <a:pt x="262952" y="335606"/>
                </a:cubicBezTo>
                <a:cubicBezTo>
                  <a:pt x="262952" y="349038"/>
                  <a:pt x="252064" y="359926"/>
                  <a:pt x="238632" y="359926"/>
                </a:cubicBezTo>
                <a:cubicBezTo>
                  <a:pt x="225200" y="359926"/>
                  <a:pt x="214312" y="349038"/>
                  <a:pt x="214312" y="335606"/>
                </a:cubicBezTo>
                <a:cubicBezTo>
                  <a:pt x="214312" y="322174"/>
                  <a:pt x="225200" y="311286"/>
                  <a:pt x="238632" y="311286"/>
                </a:cubicBezTo>
                <a:close/>
                <a:moveTo>
                  <a:pt x="345788" y="311286"/>
                </a:moveTo>
                <a:cubicBezTo>
                  <a:pt x="359220" y="311286"/>
                  <a:pt x="370108" y="322174"/>
                  <a:pt x="370108" y="335606"/>
                </a:cubicBezTo>
                <a:cubicBezTo>
                  <a:pt x="370108" y="349038"/>
                  <a:pt x="359220" y="359926"/>
                  <a:pt x="345788" y="359926"/>
                </a:cubicBezTo>
                <a:cubicBezTo>
                  <a:pt x="332356" y="359926"/>
                  <a:pt x="321468" y="349038"/>
                  <a:pt x="321468" y="335606"/>
                </a:cubicBezTo>
                <a:cubicBezTo>
                  <a:pt x="321468" y="322174"/>
                  <a:pt x="332356" y="311286"/>
                  <a:pt x="345788" y="311286"/>
                </a:cubicBezTo>
                <a:close/>
                <a:moveTo>
                  <a:pt x="452944" y="311286"/>
                </a:moveTo>
                <a:cubicBezTo>
                  <a:pt x="466376" y="311286"/>
                  <a:pt x="477264" y="322174"/>
                  <a:pt x="477264" y="335606"/>
                </a:cubicBezTo>
                <a:cubicBezTo>
                  <a:pt x="477264" y="349038"/>
                  <a:pt x="466376" y="359926"/>
                  <a:pt x="452944" y="359926"/>
                </a:cubicBezTo>
                <a:cubicBezTo>
                  <a:pt x="439512" y="359926"/>
                  <a:pt x="428624" y="349038"/>
                  <a:pt x="428624" y="335606"/>
                </a:cubicBezTo>
                <a:cubicBezTo>
                  <a:pt x="428624" y="322174"/>
                  <a:pt x="439512" y="311286"/>
                  <a:pt x="452944" y="311286"/>
                </a:cubicBezTo>
                <a:close/>
                <a:moveTo>
                  <a:pt x="24320" y="155643"/>
                </a:moveTo>
                <a:cubicBezTo>
                  <a:pt x="37752" y="155643"/>
                  <a:pt x="48640" y="166531"/>
                  <a:pt x="48640" y="179963"/>
                </a:cubicBezTo>
                <a:cubicBezTo>
                  <a:pt x="48640" y="193395"/>
                  <a:pt x="37752" y="204283"/>
                  <a:pt x="24320" y="204283"/>
                </a:cubicBezTo>
                <a:cubicBezTo>
                  <a:pt x="10888" y="204283"/>
                  <a:pt x="0" y="193395"/>
                  <a:pt x="0" y="179963"/>
                </a:cubicBezTo>
                <a:cubicBezTo>
                  <a:pt x="0" y="166531"/>
                  <a:pt x="10888" y="155643"/>
                  <a:pt x="24320" y="155643"/>
                </a:cubicBezTo>
                <a:close/>
                <a:moveTo>
                  <a:pt x="131476" y="155643"/>
                </a:moveTo>
                <a:cubicBezTo>
                  <a:pt x="144908" y="155643"/>
                  <a:pt x="155796" y="166531"/>
                  <a:pt x="155796" y="179963"/>
                </a:cubicBezTo>
                <a:cubicBezTo>
                  <a:pt x="155796" y="193395"/>
                  <a:pt x="144908" y="204283"/>
                  <a:pt x="131476" y="204283"/>
                </a:cubicBezTo>
                <a:cubicBezTo>
                  <a:pt x="118044" y="204283"/>
                  <a:pt x="107156" y="193395"/>
                  <a:pt x="107156" y="179963"/>
                </a:cubicBezTo>
                <a:cubicBezTo>
                  <a:pt x="107156" y="166531"/>
                  <a:pt x="118044" y="155643"/>
                  <a:pt x="131476" y="155643"/>
                </a:cubicBezTo>
                <a:close/>
                <a:moveTo>
                  <a:pt x="238632" y="155643"/>
                </a:moveTo>
                <a:cubicBezTo>
                  <a:pt x="252064" y="155643"/>
                  <a:pt x="262952" y="166531"/>
                  <a:pt x="262952" y="179963"/>
                </a:cubicBezTo>
                <a:cubicBezTo>
                  <a:pt x="262952" y="193395"/>
                  <a:pt x="252064" y="204283"/>
                  <a:pt x="238632" y="204283"/>
                </a:cubicBezTo>
                <a:cubicBezTo>
                  <a:pt x="225200" y="204283"/>
                  <a:pt x="214312" y="193395"/>
                  <a:pt x="214312" y="179963"/>
                </a:cubicBezTo>
                <a:cubicBezTo>
                  <a:pt x="214312" y="166531"/>
                  <a:pt x="225200" y="155643"/>
                  <a:pt x="238632" y="155643"/>
                </a:cubicBezTo>
                <a:close/>
                <a:moveTo>
                  <a:pt x="345788" y="155643"/>
                </a:moveTo>
                <a:cubicBezTo>
                  <a:pt x="359220" y="155643"/>
                  <a:pt x="370108" y="166531"/>
                  <a:pt x="370108" y="179963"/>
                </a:cubicBezTo>
                <a:cubicBezTo>
                  <a:pt x="370108" y="193395"/>
                  <a:pt x="359220" y="204283"/>
                  <a:pt x="345788" y="204283"/>
                </a:cubicBezTo>
                <a:cubicBezTo>
                  <a:pt x="332356" y="204283"/>
                  <a:pt x="321468" y="193395"/>
                  <a:pt x="321468" y="179963"/>
                </a:cubicBezTo>
                <a:cubicBezTo>
                  <a:pt x="321468" y="166531"/>
                  <a:pt x="332356" y="155643"/>
                  <a:pt x="345788" y="155643"/>
                </a:cubicBezTo>
                <a:close/>
                <a:moveTo>
                  <a:pt x="452944" y="155643"/>
                </a:moveTo>
                <a:cubicBezTo>
                  <a:pt x="466376" y="155643"/>
                  <a:pt x="477264" y="166531"/>
                  <a:pt x="477264" y="179963"/>
                </a:cubicBezTo>
                <a:cubicBezTo>
                  <a:pt x="477264" y="193395"/>
                  <a:pt x="466376" y="204283"/>
                  <a:pt x="452944" y="204283"/>
                </a:cubicBezTo>
                <a:cubicBezTo>
                  <a:pt x="439512" y="204283"/>
                  <a:pt x="428624" y="193395"/>
                  <a:pt x="428624" y="179963"/>
                </a:cubicBezTo>
                <a:cubicBezTo>
                  <a:pt x="428624" y="166531"/>
                  <a:pt x="439512" y="155643"/>
                  <a:pt x="452944" y="155643"/>
                </a:cubicBezTo>
                <a:close/>
                <a:moveTo>
                  <a:pt x="452944" y="0"/>
                </a:moveTo>
                <a:cubicBezTo>
                  <a:pt x="466376" y="0"/>
                  <a:pt x="477264" y="10888"/>
                  <a:pt x="477264" y="24320"/>
                </a:cubicBezTo>
                <a:cubicBezTo>
                  <a:pt x="477264" y="37752"/>
                  <a:pt x="466376" y="48640"/>
                  <a:pt x="452944" y="48640"/>
                </a:cubicBezTo>
                <a:cubicBezTo>
                  <a:pt x="439512" y="48640"/>
                  <a:pt x="428624" y="37752"/>
                  <a:pt x="428624" y="24320"/>
                </a:cubicBezTo>
                <a:cubicBezTo>
                  <a:pt x="428624" y="10888"/>
                  <a:pt x="439512" y="0"/>
                  <a:pt x="452944" y="0"/>
                </a:cubicBezTo>
                <a:close/>
                <a:moveTo>
                  <a:pt x="345788" y="0"/>
                </a:moveTo>
                <a:cubicBezTo>
                  <a:pt x="359220" y="0"/>
                  <a:pt x="370108" y="10888"/>
                  <a:pt x="370108" y="24320"/>
                </a:cubicBezTo>
                <a:cubicBezTo>
                  <a:pt x="370108" y="37752"/>
                  <a:pt x="359220" y="48640"/>
                  <a:pt x="345788" y="48640"/>
                </a:cubicBezTo>
                <a:cubicBezTo>
                  <a:pt x="332356" y="48640"/>
                  <a:pt x="321468" y="37752"/>
                  <a:pt x="321468" y="24320"/>
                </a:cubicBezTo>
                <a:cubicBezTo>
                  <a:pt x="321468" y="10888"/>
                  <a:pt x="332356" y="0"/>
                  <a:pt x="345788" y="0"/>
                </a:cubicBezTo>
                <a:close/>
                <a:moveTo>
                  <a:pt x="238632" y="0"/>
                </a:moveTo>
                <a:cubicBezTo>
                  <a:pt x="252064" y="0"/>
                  <a:pt x="262952" y="10888"/>
                  <a:pt x="262952" y="24320"/>
                </a:cubicBezTo>
                <a:cubicBezTo>
                  <a:pt x="262952" y="37752"/>
                  <a:pt x="252064" y="48640"/>
                  <a:pt x="238632" y="48640"/>
                </a:cubicBezTo>
                <a:cubicBezTo>
                  <a:pt x="225200" y="48640"/>
                  <a:pt x="214312" y="37752"/>
                  <a:pt x="214312" y="24320"/>
                </a:cubicBezTo>
                <a:cubicBezTo>
                  <a:pt x="214312" y="10888"/>
                  <a:pt x="225200" y="0"/>
                  <a:pt x="238632" y="0"/>
                </a:cubicBezTo>
                <a:close/>
                <a:moveTo>
                  <a:pt x="131476" y="0"/>
                </a:moveTo>
                <a:cubicBezTo>
                  <a:pt x="144908" y="0"/>
                  <a:pt x="155796" y="10888"/>
                  <a:pt x="155796" y="24320"/>
                </a:cubicBezTo>
                <a:cubicBezTo>
                  <a:pt x="155796" y="37752"/>
                  <a:pt x="144908" y="48640"/>
                  <a:pt x="131476" y="48640"/>
                </a:cubicBezTo>
                <a:cubicBezTo>
                  <a:pt x="118044" y="48640"/>
                  <a:pt x="107156" y="37752"/>
                  <a:pt x="107156" y="24320"/>
                </a:cubicBezTo>
                <a:cubicBezTo>
                  <a:pt x="107156" y="10888"/>
                  <a:pt x="118044" y="0"/>
                  <a:pt x="131476" y="0"/>
                </a:cubicBezTo>
                <a:close/>
                <a:moveTo>
                  <a:pt x="24320" y="0"/>
                </a:moveTo>
                <a:cubicBezTo>
                  <a:pt x="37752" y="0"/>
                  <a:pt x="48640" y="10888"/>
                  <a:pt x="48640" y="24320"/>
                </a:cubicBezTo>
                <a:cubicBezTo>
                  <a:pt x="48640" y="37752"/>
                  <a:pt x="37752" y="48640"/>
                  <a:pt x="24320" y="48640"/>
                </a:cubicBezTo>
                <a:cubicBezTo>
                  <a:pt x="10888" y="48640"/>
                  <a:pt x="0" y="37752"/>
                  <a:pt x="0" y="24320"/>
                </a:cubicBezTo>
                <a:cubicBezTo>
                  <a:pt x="0" y="10888"/>
                  <a:pt x="10888" y="0"/>
                  <a:pt x="24320" y="0"/>
                </a:cubicBezTo>
                <a:close/>
              </a:path>
            </a:pathLst>
          </a:custGeom>
          <a:solidFill>
            <a:srgbClr val="C01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="" xmlns:a16="http://schemas.microsoft.com/office/drawing/2014/main" id="{C0BDAF17-A5B2-42D3-A424-745739D19DDB}"/>
              </a:ext>
            </a:extLst>
          </p:cNvPr>
          <p:cNvSpPr txBox="1"/>
          <p:nvPr/>
        </p:nvSpPr>
        <p:spPr>
          <a:xfrm>
            <a:off x="2267857" y="2341336"/>
            <a:ext cx="7656286" cy="1794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保障基本民生和发展社会</a:t>
            </a:r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事业</a:t>
            </a:r>
            <a:endParaRPr lang="en-US" altLang="zh-CN" sz="400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把</a:t>
            </a:r>
            <a:r>
              <a:rPr lang="zh-CN" altLang="en-US" sz="4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发展成果不断转化为生活品质</a:t>
            </a:r>
          </a:p>
        </p:txBody>
      </p:sp>
      <p:cxnSp>
        <p:nvCxnSpPr>
          <p:cNvPr id="24" name="直接连接符 23">
            <a:extLst>
              <a:ext uri="{FF2B5EF4-FFF2-40B4-BE49-F238E27FC236}">
                <a16:creationId xmlns="" xmlns:a16="http://schemas.microsoft.com/office/drawing/2014/main" id="{65B4257E-016B-4964-90FA-F31BD019C810}"/>
              </a:ext>
            </a:extLst>
          </p:cNvPr>
          <p:cNvCxnSpPr>
            <a:cxnSpLocks/>
          </p:cNvCxnSpPr>
          <p:nvPr/>
        </p:nvCxnSpPr>
        <p:spPr>
          <a:xfrm>
            <a:off x="5168900" y="2200729"/>
            <a:ext cx="81280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任意多边形: 形状 28">
            <a:extLst>
              <a:ext uri="{FF2B5EF4-FFF2-40B4-BE49-F238E27FC236}">
                <a16:creationId xmlns="" xmlns:a16="http://schemas.microsoft.com/office/drawing/2014/main" id="{D229D377-BBC1-48E3-AAC6-B98546FBD625}"/>
              </a:ext>
            </a:extLst>
          </p:cNvPr>
          <p:cNvSpPr/>
          <p:nvPr/>
        </p:nvSpPr>
        <p:spPr>
          <a:xfrm>
            <a:off x="11432253" y="533400"/>
            <a:ext cx="391447" cy="805834"/>
          </a:xfrm>
          <a:custGeom>
            <a:avLst/>
            <a:gdLst>
              <a:gd name="connsiteX0" fmla="*/ 452944 w 477264"/>
              <a:gd name="connsiteY0" fmla="*/ 933858 h 982498"/>
              <a:gd name="connsiteX1" fmla="*/ 477264 w 477264"/>
              <a:gd name="connsiteY1" fmla="*/ 958178 h 982498"/>
              <a:gd name="connsiteX2" fmla="*/ 452944 w 477264"/>
              <a:gd name="connsiteY2" fmla="*/ 982498 h 982498"/>
              <a:gd name="connsiteX3" fmla="*/ 428624 w 477264"/>
              <a:gd name="connsiteY3" fmla="*/ 958178 h 982498"/>
              <a:gd name="connsiteX4" fmla="*/ 452944 w 477264"/>
              <a:gd name="connsiteY4" fmla="*/ 933858 h 982498"/>
              <a:gd name="connsiteX5" fmla="*/ 345788 w 477264"/>
              <a:gd name="connsiteY5" fmla="*/ 933858 h 982498"/>
              <a:gd name="connsiteX6" fmla="*/ 370108 w 477264"/>
              <a:gd name="connsiteY6" fmla="*/ 958178 h 982498"/>
              <a:gd name="connsiteX7" fmla="*/ 345788 w 477264"/>
              <a:gd name="connsiteY7" fmla="*/ 982498 h 982498"/>
              <a:gd name="connsiteX8" fmla="*/ 321468 w 477264"/>
              <a:gd name="connsiteY8" fmla="*/ 958178 h 982498"/>
              <a:gd name="connsiteX9" fmla="*/ 345788 w 477264"/>
              <a:gd name="connsiteY9" fmla="*/ 933858 h 982498"/>
              <a:gd name="connsiteX10" fmla="*/ 238632 w 477264"/>
              <a:gd name="connsiteY10" fmla="*/ 933858 h 982498"/>
              <a:gd name="connsiteX11" fmla="*/ 262952 w 477264"/>
              <a:gd name="connsiteY11" fmla="*/ 958178 h 982498"/>
              <a:gd name="connsiteX12" fmla="*/ 238632 w 477264"/>
              <a:gd name="connsiteY12" fmla="*/ 982498 h 982498"/>
              <a:gd name="connsiteX13" fmla="*/ 214312 w 477264"/>
              <a:gd name="connsiteY13" fmla="*/ 958178 h 982498"/>
              <a:gd name="connsiteX14" fmla="*/ 238632 w 477264"/>
              <a:gd name="connsiteY14" fmla="*/ 933858 h 982498"/>
              <a:gd name="connsiteX15" fmla="*/ 131476 w 477264"/>
              <a:gd name="connsiteY15" fmla="*/ 933858 h 982498"/>
              <a:gd name="connsiteX16" fmla="*/ 155796 w 477264"/>
              <a:gd name="connsiteY16" fmla="*/ 958178 h 982498"/>
              <a:gd name="connsiteX17" fmla="*/ 131476 w 477264"/>
              <a:gd name="connsiteY17" fmla="*/ 982498 h 982498"/>
              <a:gd name="connsiteX18" fmla="*/ 107156 w 477264"/>
              <a:gd name="connsiteY18" fmla="*/ 958178 h 982498"/>
              <a:gd name="connsiteX19" fmla="*/ 131476 w 477264"/>
              <a:gd name="connsiteY19" fmla="*/ 933858 h 982498"/>
              <a:gd name="connsiteX20" fmla="*/ 24320 w 477264"/>
              <a:gd name="connsiteY20" fmla="*/ 933858 h 982498"/>
              <a:gd name="connsiteX21" fmla="*/ 48640 w 477264"/>
              <a:gd name="connsiteY21" fmla="*/ 958178 h 982498"/>
              <a:gd name="connsiteX22" fmla="*/ 24320 w 477264"/>
              <a:gd name="connsiteY22" fmla="*/ 982498 h 982498"/>
              <a:gd name="connsiteX23" fmla="*/ 0 w 477264"/>
              <a:gd name="connsiteY23" fmla="*/ 958178 h 982498"/>
              <a:gd name="connsiteX24" fmla="*/ 24320 w 477264"/>
              <a:gd name="connsiteY24" fmla="*/ 933858 h 982498"/>
              <a:gd name="connsiteX25" fmla="*/ 452944 w 477264"/>
              <a:gd name="connsiteY25" fmla="*/ 778215 h 982498"/>
              <a:gd name="connsiteX26" fmla="*/ 477264 w 477264"/>
              <a:gd name="connsiteY26" fmla="*/ 802535 h 982498"/>
              <a:gd name="connsiteX27" fmla="*/ 452944 w 477264"/>
              <a:gd name="connsiteY27" fmla="*/ 826855 h 982498"/>
              <a:gd name="connsiteX28" fmla="*/ 428624 w 477264"/>
              <a:gd name="connsiteY28" fmla="*/ 802535 h 982498"/>
              <a:gd name="connsiteX29" fmla="*/ 452944 w 477264"/>
              <a:gd name="connsiteY29" fmla="*/ 778215 h 982498"/>
              <a:gd name="connsiteX30" fmla="*/ 345788 w 477264"/>
              <a:gd name="connsiteY30" fmla="*/ 778215 h 982498"/>
              <a:gd name="connsiteX31" fmla="*/ 370108 w 477264"/>
              <a:gd name="connsiteY31" fmla="*/ 802535 h 982498"/>
              <a:gd name="connsiteX32" fmla="*/ 345788 w 477264"/>
              <a:gd name="connsiteY32" fmla="*/ 826855 h 982498"/>
              <a:gd name="connsiteX33" fmla="*/ 321468 w 477264"/>
              <a:gd name="connsiteY33" fmla="*/ 802535 h 982498"/>
              <a:gd name="connsiteX34" fmla="*/ 345788 w 477264"/>
              <a:gd name="connsiteY34" fmla="*/ 778215 h 982498"/>
              <a:gd name="connsiteX35" fmla="*/ 238632 w 477264"/>
              <a:gd name="connsiteY35" fmla="*/ 778215 h 982498"/>
              <a:gd name="connsiteX36" fmla="*/ 262952 w 477264"/>
              <a:gd name="connsiteY36" fmla="*/ 802535 h 982498"/>
              <a:gd name="connsiteX37" fmla="*/ 238632 w 477264"/>
              <a:gd name="connsiteY37" fmla="*/ 826855 h 982498"/>
              <a:gd name="connsiteX38" fmla="*/ 214312 w 477264"/>
              <a:gd name="connsiteY38" fmla="*/ 802535 h 982498"/>
              <a:gd name="connsiteX39" fmla="*/ 238632 w 477264"/>
              <a:gd name="connsiteY39" fmla="*/ 778215 h 982498"/>
              <a:gd name="connsiteX40" fmla="*/ 131476 w 477264"/>
              <a:gd name="connsiteY40" fmla="*/ 778215 h 982498"/>
              <a:gd name="connsiteX41" fmla="*/ 155796 w 477264"/>
              <a:gd name="connsiteY41" fmla="*/ 802535 h 982498"/>
              <a:gd name="connsiteX42" fmla="*/ 131476 w 477264"/>
              <a:gd name="connsiteY42" fmla="*/ 826855 h 982498"/>
              <a:gd name="connsiteX43" fmla="*/ 107156 w 477264"/>
              <a:gd name="connsiteY43" fmla="*/ 802535 h 982498"/>
              <a:gd name="connsiteX44" fmla="*/ 131476 w 477264"/>
              <a:gd name="connsiteY44" fmla="*/ 778215 h 982498"/>
              <a:gd name="connsiteX45" fmla="*/ 24320 w 477264"/>
              <a:gd name="connsiteY45" fmla="*/ 778215 h 982498"/>
              <a:gd name="connsiteX46" fmla="*/ 48640 w 477264"/>
              <a:gd name="connsiteY46" fmla="*/ 802535 h 982498"/>
              <a:gd name="connsiteX47" fmla="*/ 24320 w 477264"/>
              <a:gd name="connsiteY47" fmla="*/ 826855 h 982498"/>
              <a:gd name="connsiteX48" fmla="*/ 0 w 477264"/>
              <a:gd name="connsiteY48" fmla="*/ 802535 h 982498"/>
              <a:gd name="connsiteX49" fmla="*/ 24320 w 477264"/>
              <a:gd name="connsiteY49" fmla="*/ 778215 h 982498"/>
              <a:gd name="connsiteX50" fmla="*/ 452944 w 477264"/>
              <a:gd name="connsiteY50" fmla="*/ 622572 h 982498"/>
              <a:gd name="connsiteX51" fmla="*/ 477264 w 477264"/>
              <a:gd name="connsiteY51" fmla="*/ 646892 h 982498"/>
              <a:gd name="connsiteX52" fmla="*/ 452944 w 477264"/>
              <a:gd name="connsiteY52" fmla="*/ 671212 h 982498"/>
              <a:gd name="connsiteX53" fmla="*/ 428624 w 477264"/>
              <a:gd name="connsiteY53" fmla="*/ 646892 h 982498"/>
              <a:gd name="connsiteX54" fmla="*/ 452944 w 477264"/>
              <a:gd name="connsiteY54" fmla="*/ 622572 h 982498"/>
              <a:gd name="connsiteX55" fmla="*/ 345788 w 477264"/>
              <a:gd name="connsiteY55" fmla="*/ 622572 h 982498"/>
              <a:gd name="connsiteX56" fmla="*/ 370108 w 477264"/>
              <a:gd name="connsiteY56" fmla="*/ 646892 h 982498"/>
              <a:gd name="connsiteX57" fmla="*/ 345788 w 477264"/>
              <a:gd name="connsiteY57" fmla="*/ 671212 h 982498"/>
              <a:gd name="connsiteX58" fmla="*/ 321468 w 477264"/>
              <a:gd name="connsiteY58" fmla="*/ 646892 h 982498"/>
              <a:gd name="connsiteX59" fmla="*/ 345788 w 477264"/>
              <a:gd name="connsiteY59" fmla="*/ 622572 h 982498"/>
              <a:gd name="connsiteX60" fmla="*/ 238632 w 477264"/>
              <a:gd name="connsiteY60" fmla="*/ 622572 h 982498"/>
              <a:gd name="connsiteX61" fmla="*/ 262952 w 477264"/>
              <a:gd name="connsiteY61" fmla="*/ 646892 h 982498"/>
              <a:gd name="connsiteX62" fmla="*/ 238632 w 477264"/>
              <a:gd name="connsiteY62" fmla="*/ 671212 h 982498"/>
              <a:gd name="connsiteX63" fmla="*/ 214312 w 477264"/>
              <a:gd name="connsiteY63" fmla="*/ 646892 h 982498"/>
              <a:gd name="connsiteX64" fmla="*/ 238632 w 477264"/>
              <a:gd name="connsiteY64" fmla="*/ 622572 h 982498"/>
              <a:gd name="connsiteX65" fmla="*/ 131476 w 477264"/>
              <a:gd name="connsiteY65" fmla="*/ 622572 h 982498"/>
              <a:gd name="connsiteX66" fmla="*/ 155796 w 477264"/>
              <a:gd name="connsiteY66" fmla="*/ 646892 h 982498"/>
              <a:gd name="connsiteX67" fmla="*/ 131476 w 477264"/>
              <a:gd name="connsiteY67" fmla="*/ 671212 h 982498"/>
              <a:gd name="connsiteX68" fmla="*/ 107156 w 477264"/>
              <a:gd name="connsiteY68" fmla="*/ 646892 h 982498"/>
              <a:gd name="connsiteX69" fmla="*/ 131476 w 477264"/>
              <a:gd name="connsiteY69" fmla="*/ 622572 h 982498"/>
              <a:gd name="connsiteX70" fmla="*/ 24320 w 477264"/>
              <a:gd name="connsiteY70" fmla="*/ 622572 h 982498"/>
              <a:gd name="connsiteX71" fmla="*/ 48640 w 477264"/>
              <a:gd name="connsiteY71" fmla="*/ 646892 h 982498"/>
              <a:gd name="connsiteX72" fmla="*/ 24320 w 477264"/>
              <a:gd name="connsiteY72" fmla="*/ 671212 h 982498"/>
              <a:gd name="connsiteX73" fmla="*/ 0 w 477264"/>
              <a:gd name="connsiteY73" fmla="*/ 646892 h 982498"/>
              <a:gd name="connsiteX74" fmla="*/ 24320 w 477264"/>
              <a:gd name="connsiteY74" fmla="*/ 622572 h 982498"/>
              <a:gd name="connsiteX75" fmla="*/ 24320 w 477264"/>
              <a:gd name="connsiteY75" fmla="*/ 466929 h 982498"/>
              <a:gd name="connsiteX76" fmla="*/ 48640 w 477264"/>
              <a:gd name="connsiteY76" fmla="*/ 491249 h 982498"/>
              <a:gd name="connsiteX77" fmla="*/ 24320 w 477264"/>
              <a:gd name="connsiteY77" fmla="*/ 515569 h 982498"/>
              <a:gd name="connsiteX78" fmla="*/ 0 w 477264"/>
              <a:gd name="connsiteY78" fmla="*/ 491249 h 982498"/>
              <a:gd name="connsiteX79" fmla="*/ 24320 w 477264"/>
              <a:gd name="connsiteY79" fmla="*/ 466929 h 982498"/>
              <a:gd name="connsiteX80" fmla="*/ 131476 w 477264"/>
              <a:gd name="connsiteY80" fmla="*/ 466929 h 982498"/>
              <a:gd name="connsiteX81" fmla="*/ 155796 w 477264"/>
              <a:gd name="connsiteY81" fmla="*/ 491249 h 982498"/>
              <a:gd name="connsiteX82" fmla="*/ 131476 w 477264"/>
              <a:gd name="connsiteY82" fmla="*/ 515569 h 982498"/>
              <a:gd name="connsiteX83" fmla="*/ 107156 w 477264"/>
              <a:gd name="connsiteY83" fmla="*/ 491249 h 982498"/>
              <a:gd name="connsiteX84" fmla="*/ 131476 w 477264"/>
              <a:gd name="connsiteY84" fmla="*/ 466929 h 982498"/>
              <a:gd name="connsiteX85" fmla="*/ 238632 w 477264"/>
              <a:gd name="connsiteY85" fmla="*/ 466929 h 982498"/>
              <a:gd name="connsiteX86" fmla="*/ 262952 w 477264"/>
              <a:gd name="connsiteY86" fmla="*/ 491249 h 982498"/>
              <a:gd name="connsiteX87" fmla="*/ 238632 w 477264"/>
              <a:gd name="connsiteY87" fmla="*/ 515569 h 982498"/>
              <a:gd name="connsiteX88" fmla="*/ 214312 w 477264"/>
              <a:gd name="connsiteY88" fmla="*/ 491249 h 982498"/>
              <a:gd name="connsiteX89" fmla="*/ 238632 w 477264"/>
              <a:gd name="connsiteY89" fmla="*/ 466929 h 982498"/>
              <a:gd name="connsiteX90" fmla="*/ 345788 w 477264"/>
              <a:gd name="connsiteY90" fmla="*/ 466929 h 982498"/>
              <a:gd name="connsiteX91" fmla="*/ 370108 w 477264"/>
              <a:gd name="connsiteY91" fmla="*/ 491249 h 982498"/>
              <a:gd name="connsiteX92" fmla="*/ 345788 w 477264"/>
              <a:gd name="connsiteY92" fmla="*/ 515569 h 982498"/>
              <a:gd name="connsiteX93" fmla="*/ 321468 w 477264"/>
              <a:gd name="connsiteY93" fmla="*/ 491249 h 982498"/>
              <a:gd name="connsiteX94" fmla="*/ 345788 w 477264"/>
              <a:gd name="connsiteY94" fmla="*/ 466929 h 982498"/>
              <a:gd name="connsiteX95" fmla="*/ 452944 w 477264"/>
              <a:gd name="connsiteY95" fmla="*/ 466929 h 982498"/>
              <a:gd name="connsiteX96" fmla="*/ 477264 w 477264"/>
              <a:gd name="connsiteY96" fmla="*/ 491249 h 982498"/>
              <a:gd name="connsiteX97" fmla="*/ 452944 w 477264"/>
              <a:gd name="connsiteY97" fmla="*/ 515569 h 982498"/>
              <a:gd name="connsiteX98" fmla="*/ 428624 w 477264"/>
              <a:gd name="connsiteY98" fmla="*/ 491249 h 982498"/>
              <a:gd name="connsiteX99" fmla="*/ 452944 w 477264"/>
              <a:gd name="connsiteY99" fmla="*/ 466929 h 982498"/>
              <a:gd name="connsiteX100" fmla="*/ 24320 w 477264"/>
              <a:gd name="connsiteY100" fmla="*/ 311287 h 982498"/>
              <a:gd name="connsiteX101" fmla="*/ 48640 w 477264"/>
              <a:gd name="connsiteY101" fmla="*/ 335607 h 982498"/>
              <a:gd name="connsiteX102" fmla="*/ 24320 w 477264"/>
              <a:gd name="connsiteY102" fmla="*/ 359926 h 982498"/>
              <a:gd name="connsiteX103" fmla="*/ 0 w 477264"/>
              <a:gd name="connsiteY103" fmla="*/ 335607 h 982498"/>
              <a:gd name="connsiteX104" fmla="*/ 24320 w 477264"/>
              <a:gd name="connsiteY104" fmla="*/ 311287 h 982498"/>
              <a:gd name="connsiteX105" fmla="*/ 131476 w 477264"/>
              <a:gd name="connsiteY105" fmla="*/ 311286 h 982498"/>
              <a:gd name="connsiteX106" fmla="*/ 155796 w 477264"/>
              <a:gd name="connsiteY106" fmla="*/ 335606 h 982498"/>
              <a:gd name="connsiteX107" fmla="*/ 131476 w 477264"/>
              <a:gd name="connsiteY107" fmla="*/ 359926 h 982498"/>
              <a:gd name="connsiteX108" fmla="*/ 107156 w 477264"/>
              <a:gd name="connsiteY108" fmla="*/ 335606 h 982498"/>
              <a:gd name="connsiteX109" fmla="*/ 131476 w 477264"/>
              <a:gd name="connsiteY109" fmla="*/ 311286 h 982498"/>
              <a:gd name="connsiteX110" fmla="*/ 238632 w 477264"/>
              <a:gd name="connsiteY110" fmla="*/ 311286 h 982498"/>
              <a:gd name="connsiteX111" fmla="*/ 262952 w 477264"/>
              <a:gd name="connsiteY111" fmla="*/ 335606 h 982498"/>
              <a:gd name="connsiteX112" fmla="*/ 238632 w 477264"/>
              <a:gd name="connsiteY112" fmla="*/ 359926 h 982498"/>
              <a:gd name="connsiteX113" fmla="*/ 214312 w 477264"/>
              <a:gd name="connsiteY113" fmla="*/ 335606 h 982498"/>
              <a:gd name="connsiteX114" fmla="*/ 238632 w 477264"/>
              <a:gd name="connsiteY114" fmla="*/ 311286 h 982498"/>
              <a:gd name="connsiteX115" fmla="*/ 345788 w 477264"/>
              <a:gd name="connsiteY115" fmla="*/ 311286 h 982498"/>
              <a:gd name="connsiteX116" fmla="*/ 370108 w 477264"/>
              <a:gd name="connsiteY116" fmla="*/ 335606 h 982498"/>
              <a:gd name="connsiteX117" fmla="*/ 345788 w 477264"/>
              <a:gd name="connsiteY117" fmla="*/ 359926 h 982498"/>
              <a:gd name="connsiteX118" fmla="*/ 321468 w 477264"/>
              <a:gd name="connsiteY118" fmla="*/ 335606 h 982498"/>
              <a:gd name="connsiteX119" fmla="*/ 345788 w 477264"/>
              <a:gd name="connsiteY119" fmla="*/ 311286 h 982498"/>
              <a:gd name="connsiteX120" fmla="*/ 452944 w 477264"/>
              <a:gd name="connsiteY120" fmla="*/ 311286 h 982498"/>
              <a:gd name="connsiteX121" fmla="*/ 477264 w 477264"/>
              <a:gd name="connsiteY121" fmla="*/ 335606 h 982498"/>
              <a:gd name="connsiteX122" fmla="*/ 452944 w 477264"/>
              <a:gd name="connsiteY122" fmla="*/ 359926 h 982498"/>
              <a:gd name="connsiteX123" fmla="*/ 428624 w 477264"/>
              <a:gd name="connsiteY123" fmla="*/ 335606 h 982498"/>
              <a:gd name="connsiteX124" fmla="*/ 452944 w 477264"/>
              <a:gd name="connsiteY124" fmla="*/ 311286 h 982498"/>
              <a:gd name="connsiteX125" fmla="*/ 24320 w 477264"/>
              <a:gd name="connsiteY125" fmla="*/ 155643 h 982498"/>
              <a:gd name="connsiteX126" fmla="*/ 48640 w 477264"/>
              <a:gd name="connsiteY126" fmla="*/ 179963 h 982498"/>
              <a:gd name="connsiteX127" fmla="*/ 24320 w 477264"/>
              <a:gd name="connsiteY127" fmla="*/ 204283 h 982498"/>
              <a:gd name="connsiteX128" fmla="*/ 0 w 477264"/>
              <a:gd name="connsiteY128" fmla="*/ 179963 h 982498"/>
              <a:gd name="connsiteX129" fmla="*/ 24320 w 477264"/>
              <a:gd name="connsiteY129" fmla="*/ 155643 h 982498"/>
              <a:gd name="connsiteX130" fmla="*/ 131476 w 477264"/>
              <a:gd name="connsiteY130" fmla="*/ 155643 h 982498"/>
              <a:gd name="connsiteX131" fmla="*/ 155796 w 477264"/>
              <a:gd name="connsiteY131" fmla="*/ 179963 h 982498"/>
              <a:gd name="connsiteX132" fmla="*/ 131476 w 477264"/>
              <a:gd name="connsiteY132" fmla="*/ 204283 h 982498"/>
              <a:gd name="connsiteX133" fmla="*/ 107156 w 477264"/>
              <a:gd name="connsiteY133" fmla="*/ 179963 h 982498"/>
              <a:gd name="connsiteX134" fmla="*/ 131476 w 477264"/>
              <a:gd name="connsiteY134" fmla="*/ 155643 h 982498"/>
              <a:gd name="connsiteX135" fmla="*/ 238632 w 477264"/>
              <a:gd name="connsiteY135" fmla="*/ 155643 h 982498"/>
              <a:gd name="connsiteX136" fmla="*/ 262952 w 477264"/>
              <a:gd name="connsiteY136" fmla="*/ 179963 h 982498"/>
              <a:gd name="connsiteX137" fmla="*/ 238632 w 477264"/>
              <a:gd name="connsiteY137" fmla="*/ 204283 h 982498"/>
              <a:gd name="connsiteX138" fmla="*/ 214312 w 477264"/>
              <a:gd name="connsiteY138" fmla="*/ 179963 h 982498"/>
              <a:gd name="connsiteX139" fmla="*/ 238632 w 477264"/>
              <a:gd name="connsiteY139" fmla="*/ 155643 h 982498"/>
              <a:gd name="connsiteX140" fmla="*/ 345788 w 477264"/>
              <a:gd name="connsiteY140" fmla="*/ 155643 h 982498"/>
              <a:gd name="connsiteX141" fmla="*/ 370108 w 477264"/>
              <a:gd name="connsiteY141" fmla="*/ 179963 h 982498"/>
              <a:gd name="connsiteX142" fmla="*/ 345788 w 477264"/>
              <a:gd name="connsiteY142" fmla="*/ 204283 h 982498"/>
              <a:gd name="connsiteX143" fmla="*/ 321468 w 477264"/>
              <a:gd name="connsiteY143" fmla="*/ 179963 h 982498"/>
              <a:gd name="connsiteX144" fmla="*/ 345788 w 477264"/>
              <a:gd name="connsiteY144" fmla="*/ 155643 h 982498"/>
              <a:gd name="connsiteX145" fmla="*/ 452944 w 477264"/>
              <a:gd name="connsiteY145" fmla="*/ 155643 h 982498"/>
              <a:gd name="connsiteX146" fmla="*/ 477264 w 477264"/>
              <a:gd name="connsiteY146" fmla="*/ 179963 h 982498"/>
              <a:gd name="connsiteX147" fmla="*/ 452944 w 477264"/>
              <a:gd name="connsiteY147" fmla="*/ 204283 h 982498"/>
              <a:gd name="connsiteX148" fmla="*/ 428624 w 477264"/>
              <a:gd name="connsiteY148" fmla="*/ 179963 h 982498"/>
              <a:gd name="connsiteX149" fmla="*/ 452944 w 477264"/>
              <a:gd name="connsiteY149" fmla="*/ 155643 h 982498"/>
              <a:gd name="connsiteX150" fmla="*/ 452944 w 477264"/>
              <a:gd name="connsiteY150" fmla="*/ 0 h 982498"/>
              <a:gd name="connsiteX151" fmla="*/ 477264 w 477264"/>
              <a:gd name="connsiteY151" fmla="*/ 24320 h 982498"/>
              <a:gd name="connsiteX152" fmla="*/ 452944 w 477264"/>
              <a:gd name="connsiteY152" fmla="*/ 48640 h 982498"/>
              <a:gd name="connsiteX153" fmla="*/ 428624 w 477264"/>
              <a:gd name="connsiteY153" fmla="*/ 24320 h 982498"/>
              <a:gd name="connsiteX154" fmla="*/ 452944 w 477264"/>
              <a:gd name="connsiteY154" fmla="*/ 0 h 982498"/>
              <a:gd name="connsiteX155" fmla="*/ 345788 w 477264"/>
              <a:gd name="connsiteY155" fmla="*/ 0 h 982498"/>
              <a:gd name="connsiteX156" fmla="*/ 370108 w 477264"/>
              <a:gd name="connsiteY156" fmla="*/ 24320 h 982498"/>
              <a:gd name="connsiteX157" fmla="*/ 345788 w 477264"/>
              <a:gd name="connsiteY157" fmla="*/ 48640 h 982498"/>
              <a:gd name="connsiteX158" fmla="*/ 321468 w 477264"/>
              <a:gd name="connsiteY158" fmla="*/ 24320 h 982498"/>
              <a:gd name="connsiteX159" fmla="*/ 345788 w 477264"/>
              <a:gd name="connsiteY159" fmla="*/ 0 h 982498"/>
              <a:gd name="connsiteX160" fmla="*/ 238632 w 477264"/>
              <a:gd name="connsiteY160" fmla="*/ 0 h 982498"/>
              <a:gd name="connsiteX161" fmla="*/ 262952 w 477264"/>
              <a:gd name="connsiteY161" fmla="*/ 24320 h 982498"/>
              <a:gd name="connsiteX162" fmla="*/ 238632 w 477264"/>
              <a:gd name="connsiteY162" fmla="*/ 48640 h 982498"/>
              <a:gd name="connsiteX163" fmla="*/ 214312 w 477264"/>
              <a:gd name="connsiteY163" fmla="*/ 24320 h 982498"/>
              <a:gd name="connsiteX164" fmla="*/ 238632 w 477264"/>
              <a:gd name="connsiteY164" fmla="*/ 0 h 982498"/>
              <a:gd name="connsiteX165" fmla="*/ 131476 w 477264"/>
              <a:gd name="connsiteY165" fmla="*/ 0 h 982498"/>
              <a:gd name="connsiteX166" fmla="*/ 155796 w 477264"/>
              <a:gd name="connsiteY166" fmla="*/ 24320 h 982498"/>
              <a:gd name="connsiteX167" fmla="*/ 131476 w 477264"/>
              <a:gd name="connsiteY167" fmla="*/ 48640 h 982498"/>
              <a:gd name="connsiteX168" fmla="*/ 107156 w 477264"/>
              <a:gd name="connsiteY168" fmla="*/ 24320 h 982498"/>
              <a:gd name="connsiteX169" fmla="*/ 131476 w 477264"/>
              <a:gd name="connsiteY169" fmla="*/ 0 h 982498"/>
              <a:gd name="connsiteX170" fmla="*/ 24320 w 477264"/>
              <a:gd name="connsiteY170" fmla="*/ 0 h 982498"/>
              <a:gd name="connsiteX171" fmla="*/ 48640 w 477264"/>
              <a:gd name="connsiteY171" fmla="*/ 24320 h 982498"/>
              <a:gd name="connsiteX172" fmla="*/ 24320 w 477264"/>
              <a:gd name="connsiteY172" fmla="*/ 48640 h 982498"/>
              <a:gd name="connsiteX173" fmla="*/ 0 w 477264"/>
              <a:gd name="connsiteY173" fmla="*/ 24320 h 982498"/>
              <a:gd name="connsiteX174" fmla="*/ 24320 w 477264"/>
              <a:gd name="connsiteY174" fmla="*/ 0 h 982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477264" h="982498">
                <a:moveTo>
                  <a:pt x="452944" y="933858"/>
                </a:moveTo>
                <a:cubicBezTo>
                  <a:pt x="466376" y="933858"/>
                  <a:pt x="477264" y="944746"/>
                  <a:pt x="477264" y="958178"/>
                </a:cubicBezTo>
                <a:cubicBezTo>
                  <a:pt x="477264" y="971610"/>
                  <a:pt x="466376" y="982498"/>
                  <a:pt x="452944" y="982498"/>
                </a:cubicBezTo>
                <a:cubicBezTo>
                  <a:pt x="439512" y="982498"/>
                  <a:pt x="428624" y="971610"/>
                  <a:pt x="428624" y="958178"/>
                </a:cubicBezTo>
                <a:cubicBezTo>
                  <a:pt x="428624" y="944746"/>
                  <a:pt x="439512" y="933858"/>
                  <a:pt x="452944" y="933858"/>
                </a:cubicBezTo>
                <a:close/>
                <a:moveTo>
                  <a:pt x="345788" y="933858"/>
                </a:moveTo>
                <a:cubicBezTo>
                  <a:pt x="359220" y="933858"/>
                  <a:pt x="370108" y="944746"/>
                  <a:pt x="370108" y="958178"/>
                </a:cubicBezTo>
                <a:cubicBezTo>
                  <a:pt x="370108" y="971610"/>
                  <a:pt x="359220" y="982498"/>
                  <a:pt x="345788" y="982498"/>
                </a:cubicBezTo>
                <a:cubicBezTo>
                  <a:pt x="332356" y="982498"/>
                  <a:pt x="321468" y="971610"/>
                  <a:pt x="321468" y="958178"/>
                </a:cubicBezTo>
                <a:cubicBezTo>
                  <a:pt x="321468" y="944746"/>
                  <a:pt x="332356" y="933858"/>
                  <a:pt x="345788" y="933858"/>
                </a:cubicBezTo>
                <a:close/>
                <a:moveTo>
                  <a:pt x="238632" y="933858"/>
                </a:moveTo>
                <a:cubicBezTo>
                  <a:pt x="252064" y="933858"/>
                  <a:pt x="262952" y="944746"/>
                  <a:pt x="262952" y="958178"/>
                </a:cubicBezTo>
                <a:cubicBezTo>
                  <a:pt x="262952" y="971610"/>
                  <a:pt x="252064" y="982498"/>
                  <a:pt x="238632" y="982498"/>
                </a:cubicBezTo>
                <a:cubicBezTo>
                  <a:pt x="225200" y="982498"/>
                  <a:pt x="214312" y="971610"/>
                  <a:pt x="214312" y="958178"/>
                </a:cubicBezTo>
                <a:cubicBezTo>
                  <a:pt x="214312" y="944746"/>
                  <a:pt x="225200" y="933858"/>
                  <a:pt x="238632" y="933858"/>
                </a:cubicBezTo>
                <a:close/>
                <a:moveTo>
                  <a:pt x="131476" y="933858"/>
                </a:moveTo>
                <a:cubicBezTo>
                  <a:pt x="144908" y="933858"/>
                  <a:pt x="155796" y="944746"/>
                  <a:pt x="155796" y="958178"/>
                </a:cubicBezTo>
                <a:cubicBezTo>
                  <a:pt x="155796" y="971610"/>
                  <a:pt x="144908" y="982498"/>
                  <a:pt x="131476" y="982498"/>
                </a:cubicBezTo>
                <a:cubicBezTo>
                  <a:pt x="118044" y="982498"/>
                  <a:pt x="107156" y="971610"/>
                  <a:pt x="107156" y="958178"/>
                </a:cubicBezTo>
                <a:cubicBezTo>
                  <a:pt x="107156" y="944746"/>
                  <a:pt x="118044" y="933858"/>
                  <a:pt x="131476" y="933858"/>
                </a:cubicBezTo>
                <a:close/>
                <a:moveTo>
                  <a:pt x="24320" y="933858"/>
                </a:moveTo>
                <a:cubicBezTo>
                  <a:pt x="37752" y="933858"/>
                  <a:pt x="48640" y="944746"/>
                  <a:pt x="48640" y="958178"/>
                </a:cubicBezTo>
                <a:cubicBezTo>
                  <a:pt x="48640" y="971610"/>
                  <a:pt x="37752" y="982498"/>
                  <a:pt x="24320" y="982498"/>
                </a:cubicBezTo>
                <a:cubicBezTo>
                  <a:pt x="10888" y="982498"/>
                  <a:pt x="0" y="971610"/>
                  <a:pt x="0" y="958178"/>
                </a:cubicBezTo>
                <a:cubicBezTo>
                  <a:pt x="0" y="944746"/>
                  <a:pt x="10888" y="933858"/>
                  <a:pt x="24320" y="933858"/>
                </a:cubicBezTo>
                <a:close/>
                <a:moveTo>
                  <a:pt x="452944" y="778215"/>
                </a:moveTo>
                <a:cubicBezTo>
                  <a:pt x="466376" y="778215"/>
                  <a:pt x="477264" y="789103"/>
                  <a:pt x="477264" y="802535"/>
                </a:cubicBezTo>
                <a:cubicBezTo>
                  <a:pt x="477264" y="815967"/>
                  <a:pt x="466376" y="826855"/>
                  <a:pt x="452944" y="826855"/>
                </a:cubicBezTo>
                <a:cubicBezTo>
                  <a:pt x="439512" y="826855"/>
                  <a:pt x="428624" y="815967"/>
                  <a:pt x="428624" y="802535"/>
                </a:cubicBezTo>
                <a:cubicBezTo>
                  <a:pt x="428624" y="789103"/>
                  <a:pt x="439512" y="778215"/>
                  <a:pt x="452944" y="778215"/>
                </a:cubicBezTo>
                <a:close/>
                <a:moveTo>
                  <a:pt x="345788" y="778215"/>
                </a:moveTo>
                <a:cubicBezTo>
                  <a:pt x="359220" y="778215"/>
                  <a:pt x="370108" y="789103"/>
                  <a:pt x="370108" y="802535"/>
                </a:cubicBezTo>
                <a:cubicBezTo>
                  <a:pt x="370108" y="815967"/>
                  <a:pt x="359220" y="826855"/>
                  <a:pt x="345788" y="826855"/>
                </a:cubicBezTo>
                <a:cubicBezTo>
                  <a:pt x="332356" y="826855"/>
                  <a:pt x="321468" y="815967"/>
                  <a:pt x="321468" y="802535"/>
                </a:cubicBezTo>
                <a:cubicBezTo>
                  <a:pt x="321468" y="789103"/>
                  <a:pt x="332356" y="778215"/>
                  <a:pt x="345788" y="778215"/>
                </a:cubicBezTo>
                <a:close/>
                <a:moveTo>
                  <a:pt x="238632" y="778215"/>
                </a:moveTo>
                <a:cubicBezTo>
                  <a:pt x="252064" y="778215"/>
                  <a:pt x="262952" y="789103"/>
                  <a:pt x="262952" y="802535"/>
                </a:cubicBezTo>
                <a:cubicBezTo>
                  <a:pt x="262952" y="815967"/>
                  <a:pt x="252064" y="826855"/>
                  <a:pt x="238632" y="826855"/>
                </a:cubicBezTo>
                <a:cubicBezTo>
                  <a:pt x="225200" y="826855"/>
                  <a:pt x="214312" y="815967"/>
                  <a:pt x="214312" y="802535"/>
                </a:cubicBezTo>
                <a:cubicBezTo>
                  <a:pt x="214312" y="789103"/>
                  <a:pt x="225200" y="778215"/>
                  <a:pt x="238632" y="778215"/>
                </a:cubicBezTo>
                <a:close/>
                <a:moveTo>
                  <a:pt x="131476" y="778215"/>
                </a:moveTo>
                <a:cubicBezTo>
                  <a:pt x="144908" y="778215"/>
                  <a:pt x="155796" y="789103"/>
                  <a:pt x="155796" y="802535"/>
                </a:cubicBezTo>
                <a:cubicBezTo>
                  <a:pt x="155796" y="815967"/>
                  <a:pt x="144908" y="826855"/>
                  <a:pt x="131476" y="826855"/>
                </a:cubicBezTo>
                <a:cubicBezTo>
                  <a:pt x="118044" y="826855"/>
                  <a:pt x="107156" y="815967"/>
                  <a:pt x="107156" y="802535"/>
                </a:cubicBezTo>
                <a:cubicBezTo>
                  <a:pt x="107156" y="789103"/>
                  <a:pt x="118044" y="778215"/>
                  <a:pt x="131476" y="778215"/>
                </a:cubicBezTo>
                <a:close/>
                <a:moveTo>
                  <a:pt x="24320" y="778215"/>
                </a:moveTo>
                <a:cubicBezTo>
                  <a:pt x="37752" y="778215"/>
                  <a:pt x="48640" y="789103"/>
                  <a:pt x="48640" y="802535"/>
                </a:cubicBezTo>
                <a:cubicBezTo>
                  <a:pt x="48640" y="815967"/>
                  <a:pt x="37752" y="826855"/>
                  <a:pt x="24320" y="826855"/>
                </a:cubicBezTo>
                <a:cubicBezTo>
                  <a:pt x="10888" y="826855"/>
                  <a:pt x="0" y="815967"/>
                  <a:pt x="0" y="802535"/>
                </a:cubicBezTo>
                <a:cubicBezTo>
                  <a:pt x="0" y="789103"/>
                  <a:pt x="10888" y="778215"/>
                  <a:pt x="24320" y="778215"/>
                </a:cubicBezTo>
                <a:close/>
                <a:moveTo>
                  <a:pt x="452944" y="622572"/>
                </a:moveTo>
                <a:cubicBezTo>
                  <a:pt x="466376" y="622572"/>
                  <a:pt x="477264" y="633460"/>
                  <a:pt x="477264" y="646892"/>
                </a:cubicBezTo>
                <a:cubicBezTo>
                  <a:pt x="477264" y="660324"/>
                  <a:pt x="466376" y="671212"/>
                  <a:pt x="452944" y="671212"/>
                </a:cubicBezTo>
                <a:cubicBezTo>
                  <a:pt x="439512" y="671212"/>
                  <a:pt x="428624" y="660324"/>
                  <a:pt x="428624" y="646892"/>
                </a:cubicBezTo>
                <a:cubicBezTo>
                  <a:pt x="428624" y="633460"/>
                  <a:pt x="439512" y="622572"/>
                  <a:pt x="452944" y="622572"/>
                </a:cubicBezTo>
                <a:close/>
                <a:moveTo>
                  <a:pt x="345788" y="622572"/>
                </a:moveTo>
                <a:cubicBezTo>
                  <a:pt x="359220" y="622572"/>
                  <a:pt x="370108" y="633460"/>
                  <a:pt x="370108" y="646892"/>
                </a:cubicBezTo>
                <a:cubicBezTo>
                  <a:pt x="370108" y="660324"/>
                  <a:pt x="359220" y="671212"/>
                  <a:pt x="345788" y="671212"/>
                </a:cubicBezTo>
                <a:cubicBezTo>
                  <a:pt x="332356" y="671212"/>
                  <a:pt x="321468" y="660324"/>
                  <a:pt x="321468" y="646892"/>
                </a:cubicBezTo>
                <a:cubicBezTo>
                  <a:pt x="321468" y="633460"/>
                  <a:pt x="332356" y="622572"/>
                  <a:pt x="345788" y="622572"/>
                </a:cubicBezTo>
                <a:close/>
                <a:moveTo>
                  <a:pt x="238632" y="622572"/>
                </a:moveTo>
                <a:cubicBezTo>
                  <a:pt x="252064" y="622572"/>
                  <a:pt x="262952" y="633460"/>
                  <a:pt x="262952" y="646892"/>
                </a:cubicBezTo>
                <a:cubicBezTo>
                  <a:pt x="262952" y="660324"/>
                  <a:pt x="252064" y="671212"/>
                  <a:pt x="238632" y="671212"/>
                </a:cubicBezTo>
                <a:cubicBezTo>
                  <a:pt x="225200" y="671212"/>
                  <a:pt x="214312" y="660324"/>
                  <a:pt x="214312" y="646892"/>
                </a:cubicBezTo>
                <a:cubicBezTo>
                  <a:pt x="214312" y="633460"/>
                  <a:pt x="225200" y="622572"/>
                  <a:pt x="238632" y="622572"/>
                </a:cubicBezTo>
                <a:close/>
                <a:moveTo>
                  <a:pt x="131476" y="622572"/>
                </a:moveTo>
                <a:cubicBezTo>
                  <a:pt x="144908" y="622572"/>
                  <a:pt x="155796" y="633460"/>
                  <a:pt x="155796" y="646892"/>
                </a:cubicBezTo>
                <a:cubicBezTo>
                  <a:pt x="155796" y="660324"/>
                  <a:pt x="144908" y="671212"/>
                  <a:pt x="131476" y="671212"/>
                </a:cubicBezTo>
                <a:cubicBezTo>
                  <a:pt x="118044" y="671212"/>
                  <a:pt x="107156" y="660324"/>
                  <a:pt x="107156" y="646892"/>
                </a:cubicBezTo>
                <a:cubicBezTo>
                  <a:pt x="107156" y="633460"/>
                  <a:pt x="118044" y="622572"/>
                  <a:pt x="131476" y="622572"/>
                </a:cubicBezTo>
                <a:close/>
                <a:moveTo>
                  <a:pt x="24320" y="622572"/>
                </a:moveTo>
                <a:cubicBezTo>
                  <a:pt x="37752" y="622572"/>
                  <a:pt x="48640" y="633460"/>
                  <a:pt x="48640" y="646892"/>
                </a:cubicBezTo>
                <a:cubicBezTo>
                  <a:pt x="48640" y="660324"/>
                  <a:pt x="37752" y="671212"/>
                  <a:pt x="24320" y="671212"/>
                </a:cubicBezTo>
                <a:cubicBezTo>
                  <a:pt x="10888" y="671212"/>
                  <a:pt x="0" y="660324"/>
                  <a:pt x="0" y="646892"/>
                </a:cubicBezTo>
                <a:cubicBezTo>
                  <a:pt x="0" y="633460"/>
                  <a:pt x="10888" y="622572"/>
                  <a:pt x="24320" y="622572"/>
                </a:cubicBezTo>
                <a:close/>
                <a:moveTo>
                  <a:pt x="24320" y="466929"/>
                </a:moveTo>
                <a:cubicBezTo>
                  <a:pt x="37752" y="466929"/>
                  <a:pt x="48640" y="477817"/>
                  <a:pt x="48640" y="491249"/>
                </a:cubicBezTo>
                <a:cubicBezTo>
                  <a:pt x="48640" y="504681"/>
                  <a:pt x="37752" y="515569"/>
                  <a:pt x="24320" y="515569"/>
                </a:cubicBezTo>
                <a:cubicBezTo>
                  <a:pt x="10888" y="515569"/>
                  <a:pt x="0" y="504681"/>
                  <a:pt x="0" y="491249"/>
                </a:cubicBezTo>
                <a:cubicBezTo>
                  <a:pt x="0" y="477817"/>
                  <a:pt x="10888" y="466929"/>
                  <a:pt x="24320" y="466929"/>
                </a:cubicBezTo>
                <a:close/>
                <a:moveTo>
                  <a:pt x="131476" y="466929"/>
                </a:moveTo>
                <a:cubicBezTo>
                  <a:pt x="144908" y="466929"/>
                  <a:pt x="155796" y="477817"/>
                  <a:pt x="155796" y="491249"/>
                </a:cubicBezTo>
                <a:cubicBezTo>
                  <a:pt x="155796" y="504681"/>
                  <a:pt x="144908" y="515569"/>
                  <a:pt x="131476" y="515569"/>
                </a:cubicBezTo>
                <a:cubicBezTo>
                  <a:pt x="118044" y="515569"/>
                  <a:pt x="107156" y="504681"/>
                  <a:pt x="107156" y="491249"/>
                </a:cubicBezTo>
                <a:cubicBezTo>
                  <a:pt x="107156" y="477817"/>
                  <a:pt x="118044" y="466929"/>
                  <a:pt x="131476" y="466929"/>
                </a:cubicBezTo>
                <a:close/>
                <a:moveTo>
                  <a:pt x="238632" y="466929"/>
                </a:moveTo>
                <a:cubicBezTo>
                  <a:pt x="252064" y="466929"/>
                  <a:pt x="262952" y="477817"/>
                  <a:pt x="262952" y="491249"/>
                </a:cubicBezTo>
                <a:cubicBezTo>
                  <a:pt x="262952" y="504681"/>
                  <a:pt x="252064" y="515569"/>
                  <a:pt x="238632" y="515569"/>
                </a:cubicBezTo>
                <a:cubicBezTo>
                  <a:pt x="225200" y="515569"/>
                  <a:pt x="214312" y="504681"/>
                  <a:pt x="214312" y="491249"/>
                </a:cubicBezTo>
                <a:cubicBezTo>
                  <a:pt x="214312" y="477817"/>
                  <a:pt x="225200" y="466929"/>
                  <a:pt x="238632" y="466929"/>
                </a:cubicBezTo>
                <a:close/>
                <a:moveTo>
                  <a:pt x="345788" y="466929"/>
                </a:moveTo>
                <a:cubicBezTo>
                  <a:pt x="359220" y="466929"/>
                  <a:pt x="370108" y="477817"/>
                  <a:pt x="370108" y="491249"/>
                </a:cubicBezTo>
                <a:cubicBezTo>
                  <a:pt x="370108" y="504681"/>
                  <a:pt x="359220" y="515569"/>
                  <a:pt x="345788" y="515569"/>
                </a:cubicBezTo>
                <a:cubicBezTo>
                  <a:pt x="332356" y="515569"/>
                  <a:pt x="321468" y="504681"/>
                  <a:pt x="321468" y="491249"/>
                </a:cubicBezTo>
                <a:cubicBezTo>
                  <a:pt x="321468" y="477817"/>
                  <a:pt x="332356" y="466929"/>
                  <a:pt x="345788" y="466929"/>
                </a:cubicBezTo>
                <a:close/>
                <a:moveTo>
                  <a:pt x="452944" y="466929"/>
                </a:moveTo>
                <a:cubicBezTo>
                  <a:pt x="466376" y="466929"/>
                  <a:pt x="477264" y="477817"/>
                  <a:pt x="477264" y="491249"/>
                </a:cubicBezTo>
                <a:cubicBezTo>
                  <a:pt x="477264" y="504681"/>
                  <a:pt x="466376" y="515569"/>
                  <a:pt x="452944" y="515569"/>
                </a:cubicBezTo>
                <a:cubicBezTo>
                  <a:pt x="439512" y="515569"/>
                  <a:pt x="428624" y="504681"/>
                  <a:pt x="428624" y="491249"/>
                </a:cubicBezTo>
                <a:cubicBezTo>
                  <a:pt x="428624" y="477817"/>
                  <a:pt x="439512" y="466929"/>
                  <a:pt x="452944" y="466929"/>
                </a:cubicBezTo>
                <a:close/>
                <a:moveTo>
                  <a:pt x="24320" y="311287"/>
                </a:moveTo>
                <a:cubicBezTo>
                  <a:pt x="37752" y="311287"/>
                  <a:pt x="48640" y="322175"/>
                  <a:pt x="48640" y="335607"/>
                </a:cubicBezTo>
                <a:cubicBezTo>
                  <a:pt x="48640" y="349038"/>
                  <a:pt x="37752" y="359926"/>
                  <a:pt x="24320" y="359926"/>
                </a:cubicBezTo>
                <a:cubicBezTo>
                  <a:pt x="10888" y="359926"/>
                  <a:pt x="0" y="349038"/>
                  <a:pt x="0" y="335607"/>
                </a:cubicBezTo>
                <a:cubicBezTo>
                  <a:pt x="0" y="322175"/>
                  <a:pt x="10888" y="311287"/>
                  <a:pt x="24320" y="311287"/>
                </a:cubicBezTo>
                <a:close/>
                <a:moveTo>
                  <a:pt x="131476" y="311286"/>
                </a:moveTo>
                <a:cubicBezTo>
                  <a:pt x="144908" y="311286"/>
                  <a:pt x="155796" y="322174"/>
                  <a:pt x="155796" y="335606"/>
                </a:cubicBezTo>
                <a:cubicBezTo>
                  <a:pt x="155796" y="349038"/>
                  <a:pt x="144908" y="359926"/>
                  <a:pt x="131476" y="359926"/>
                </a:cubicBezTo>
                <a:cubicBezTo>
                  <a:pt x="118044" y="359926"/>
                  <a:pt x="107156" y="349038"/>
                  <a:pt x="107156" y="335606"/>
                </a:cubicBezTo>
                <a:cubicBezTo>
                  <a:pt x="107156" y="322174"/>
                  <a:pt x="118044" y="311286"/>
                  <a:pt x="131476" y="311286"/>
                </a:cubicBezTo>
                <a:close/>
                <a:moveTo>
                  <a:pt x="238632" y="311286"/>
                </a:moveTo>
                <a:cubicBezTo>
                  <a:pt x="252064" y="311286"/>
                  <a:pt x="262952" y="322174"/>
                  <a:pt x="262952" y="335606"/>
                </a:cubicBezTo>
                <a:cubicBezTo>
                  <a:pt x="262952" y="349038"/>
                  <a:pt x="252064" y="359926"/>
                  <a:pt x="238632" y="359926"/>
                </a:cubicBezTo>
                <a:cubicBezTo>
                  <a:pt x="225200" y="359926"/>
                  <a:pt x="214312" y="349038"/>
                  <a:pt x="214312" y="335606"/>
                </a:cubicBezTo>
                <a:cubicBezTo>
                  <a:pt x="214312" y="322174"/>
                  <a:pt x="225200" y="311286"/>
                  <a:pt x="238632" y="311286"/>
                </a:cubicBezTo>
                <a:close/>
                <a:moveTo>
                  <a:pt x="345788" y="311286"/>
                </a:moveTo>
                <a:cubicBezTo>
                  <a:pt x="359220" y="311286"/>
                  <a:pt x="370108" y="322174"/>
                  <a:pt x="370108" y="335606"/>
                </a:cubicBezTo>
                <a:cubicBezTo>
                  <a:pt x="370108" y="349038"/>
                  <a:pt x="359220" y="359926"/>
                  <a:pt x="345788" y="359926"/>
                </a:cubicBezTo>
                <a:cubicBezTo>
                  <a:pt x="332356" y="359926"/>
                  <a:pt x="321468" y="349038"/>
                  <a:pt x="321468" y="335606"/>
                </a:cubicBezTo>
                <a:cubicBezTo>
                  <a:pt x="321468" y="322174"/>
                  <a:pt x="332356" y="311286"/>
                  <a:pt x="345788" y="311286"/>
                </a:cubicBezTo>
                <a:close/>
                <a:moveTo>
                  <a:pt x="452944" y="311286"/>
                </a:moveTo>
                <a:cubicBezTo>
                  <a:pt x="466376" y="311286"/>
                  <a:pt x="477264" y="322174"/>
                  <a:pt x="477264" y="335606"/>
                </a:cubicBezTo>
                <a:cubicBezTo>
                  <a:pt x="477264" y="349038"/>
                  <a:pt x="466376" y="359926"/>
                  <a:pt x="452944" y="359926"/>
                </a:cubicBezTo>
                <a:cubicBezTo>
                  <a:pt x="439512" y="359926"/>
                  <a:pt x="428624" y="349038"/>
                  <a:pt x="428624" y="335606"/>
                </a:cubicBezTo>
                <a:cubicBezTo>
                  <a:pt x="428624" y="322174"/>
                  <a:pt x="439512" y="311286"/>
                  <a:pt x="452944" y="311286"/>
                </a:cubicBezTo>
                <a:close/>
                <a:moveTo>
                  <a:pt x="24320" y="155643"/>
                </a:moveTo>
                <a:cubicBezTo>
                  <a:pt x="37752" y="155643"/>
                  <a:pt x="48640" y="166531"/>
                  <a:pt x="48640" y="179963"/>
                </a:cubicBezTo>
                <a:cubicBezTo>
                  <a:pt x="48640" y="193395"/>
                  <a:pt x="37752" y="204283"/>
                  <a:pt x="24320" y="204283"/>
                </a:cubicBezTo>
                <a:cubicBezTo>
                  <a:pt x="10888" y="204283"/>
                  <a:pt x="0" y="193395"/>
                  <a:pt x="0" y="179963"/>
                </a:cubicBezTo>
                <a:cubicBezTo>
                  <a:pt x="0" y="166531"/>
                  <a:pt x="10888" y="155643"/>
                  <a:pt x="24320" y="155643"/>
                </a:cubicBezTo>
                <a:close/>
                <a:moveTo>
                  <a:pt x="131476" y="155643"/>
                </a:moveTo>
                <a:cubicBezTo>
                  <a:pt x="144908" y="155643"/>
                  <a:pt x="155796" y="166531"/>
                  <a:pt x="155796" y="179963"/>
                </a:cubicBezTo>
                <a:cubicBezTo>
                  <a:pt x="155796" y="193395"/>
                  <a:pt x="144908" y="204283"/>
                  <a:pt x="131476" y="204283"/>
                </a:cubicBezTo>
                <a:cubicBezTo>
                  <a:pt x="118044" y="204283"/>
                  <a:pt x="107156" y="193395"/>
                  <a:pt x="107156" y="179963"/>
                </a:cubicBezTo>
                <a:cubicBezTo>
                  <a:pt x="107156" y="166531"/>
                  <a:pt x="118044" y="155643"/>
                  <a:pt x="131476" y="155643"/>
                </a:cubicBezTo>
                <a:close/>
                <a:moveTo>
                  <a:pt x="238632" y="155643"/>
                </a:moveTo>
                <a:cubicBezTo>
                  <a:pt x="252064" y="155643"/>
                  <a:pt x="262952" y="166531"/>
                  <a:pt x="262952" y="179963"/>
                </a:cubicBezTo>
                <a:cubicBezTo>
                  <a:pt x="262952" y="193395"/>
                  <a:pt x="252064" y="204283"/>
                  <a:pt x="238632" y="204283"/>
                </a:cubicBezTo>
                <a:cubicBezTo>
                  <a:pt x="225200" y="204283"/>
                  <a:pt x="214312" y="193395"/>
                  <a:pt x="214312" y="179963"/>
                </a:cubicBezTo>
                <a:cubicBezTo>
                  <a:pt x="214312" y="166531"/>
                  <a:pt x="225200" y="155643"/>
                  <a:pt x="238632" y="155643"/>
                </a:cubicBezTo>
                <a:close/>
                <a:moveTo>
                  <a:pt x="345788" y="155643"/>
                </a:moveTo>
                <a:cubicBezTo>
                  <a:pt x="359220" y="155643"/>
                  <a:pt x="370108" y="166531"/>
                  <a:pt x="370108" y="179963"/>
                </a:cubicBezTo>
                <a:cubicBezTo>
                  <a:pt x="370108" y="193395"/>
                  <a:pt x="359220" y="204283"/>
                  <a:pt x="345788" y="204283"/>
                </a:cubicBezTo>
                <a:cubicBezTo>
                  <a:pt x="332356" y="204283"/>
                  <a:pt x="321468" y="193395"/>
                  <a:pt x="321468" y="179963"/>
                </a:cubicBezTo>
                <a:cubicBezTo>
                  <a:pt x="321468" y="166531"/>
                  <a:pt x="332356" y="155643"/>
                  <a:pt x="345788" y="155643"/>
                </a:cubicBezTo>
                <a:close/>
                <a:moveTo>
                  <a:pt x="452944" y="155643"/>
                </a:moveTo>
                <a:cubicBezTo>
                  <a:pt x="466376" y="155643"/>
                  <a:pt x="477264" y="166531"/>
                  <a:pt x="477264" y="179963"/>
                </a:cubicBezTo>
                <a:cubicBezTo>
                  <a:pt x="477264" y="193395"/>
                  <a:pt x="466376" y="204283"/>
                  <a:pt x="452944" y="204283"/>
                </a:cubicBezTo>
                <a:cubicBezTo>
                  <a:pt x="439512" y="204283"/>
                  <a:pt x="428624" y="193395"/>
                  <a:pt x="428624" y="179963"/>
                </a:cubicBezTo>
                <a:cubicBezTo>
                  <a:pt x="428624" y="166531"/>
                  <a:pt x="439512" y="155643"/>
                  <a:pt x="452944" y="155643"/>
                </a:cubicBezTo>
                <a:close/>
                <a:moveTo>
                  <a:pt x="452944" y="0"/>
                </a:moveTo>
                <a:cubicBezTo>
                  <a:pt x="466376" y="0"/>
                  <a:pt x="477264" y="10888"/>
                  <a:pt x="477264" y="24320"/>
                </a:cubicBezTo>
                <a:cubicBezTo>
                  <a:pt x="477264" y="37752"/>
                  <a:pt x="466376" y="48640"/>
                  <a:pt x="452944" y="48640"/>
                </a:cubicBezTo>
                <a:cubicBezTo>
                  <a:pt x="439512" y="48640"/>
                  <a:pt x="428624" y="37752"/>
                  <a:pt x="428624" y="24320"/>
                </a:cubicBezTo>
                <a:cubicBezTo>
                  <a:pt x="428624" y="10888"/>
                  <a:pt x="439512" y="0"/>
                  <a:pt x="452944" y="0"/>
                </a:cubicBezTo>
                <a:close/>
                <a:moveTo>
                  <a:pt x="345788" y="0"/>
                </a:moveTo>
                <a:cubicBezTo>
                  <a:pt x="359220" y="0"/>
                  <a:pt x="370108" y="10888"/>
                  <a:pt x="370108" y="24320"/>
                </a:cubicBezTo>
                <a:cubicBezTo>
                  <a:pt x="370108" y="37752"/>
                  <a:pt x="359220" y="48640"/>
                  <a:pt x="345788" y="48640"/>
                </a:cubicBezTo>
                <a:cubicBezTo>
                  <a:pt x="332356" y="48640"/>
                  <a:pt x="321468" y="37752"/>
                  <a:pt x="321468" y="24320"/>
                </a:cubicBezTo>
                <a:cubicBezTo>
                  <a:pt x="321468" y="10888"/>
                  <a:pt x="332356" y="0"/>
                  <a:pt x="345788" y="0"/>
                </a:cubicBezTo>
                <a:close/>
                <a:moveTo>
                  <a:pt x="238632" y="0"/>
                </a:moveTo>
                <a:cubicBezTo>
                  <a:pt x="252064" y="0"/>
                  <a:pt x="262952" y="10888"/>
                  <a:pt x="262952" y="24320"/>
                </a:cubicBezTo>
                <a:cubicBezTo>
                  <a:pt x="262952" y="37752"/>
                  <a:pt x="252064" y="48640"/>
                  <a:pt x="238632" y="48640"/>
                </a:cubicBezTo>
                <a:cubicBezTo>
                  <a:pt x="225200" y="48640"/>
                  <a:pt x="214312" y="37752"/>
                  <a:pt x="214312" y="24320"/>
                </a:cubicBezTo>
                <a:cubicBezTo>
                  <a:pt x="214312" y="10888"/>
                  <a:pt x="225200" y="0"/>
                  <a:pt x="238632" y="0"/>
                </a:cubicBezTo>
                <a:close/>
                <a:moveTo>
                  <a:pt x="131476" y="0"/>
                </a:moveTo>
                <a:cubicBezTo>
                  <a:pt x="144908" y="0"/>
                  <a:pt x="155796" y="10888"/>
                  <a:pt x="155796" y="24320"/>
                </a:cubicBezTo>
                <a:cubicBezTo>
                  <a:pt x="155796" y="37752"/>
                  <a:pt x="144908" y="48640"/>
                  <a:pt x="131476" y="48640"/>
                </a:cubicBezTo>
                <a:cubicBezTo>
                  <a:pt x="118044" y="48640"/>
                  <a:pt x="107156" y="37752"/>
                  <a:pt x="107156" y="24320"/>
                </a:cubicBezTo>
                <a:cubicBezTo>
                  <a:pt x="107156" y="10888"/>
                  <a:pt x="118044" y="0"/>
                  <a:pt x="131476" y="0"/>
                </a:cubicBezTo>
                <a:close/>
                <a:moveTo>
                  <a:pt x="24320" y="0"/>
                </a:moveTo>
                <a:cubicBezTo>
                  <a:pt x="37752" y="0"/>
                  <a:pt x="48640" y="10888"/>
                  <a:pt x="48640" y="24320"/>
                </a:cubicBezTo>
                <a:cubicBezTo>
                  <a:pt x="48640" y="37752"/>
                  <a:pt x="37752" y="48640"/>
                  <a:pt x="24320" y="48640"/>
                </a:cubicBezTo>
                <a:cubicBezTo>
                  <a:pt x="10888" y="48640"/>
                  <a:pt x="0" y="37752"/>
                  <a:pt x="0" y="24320"/>
                </a:cubicBezTo>
                <a:cubicBezTo>
                  <a:pt x="0" y="10888"/>
                  <a:pt x="10888" y="0"/>
                  <a:pt x="24320" y="0"/>
                </a:cubicBezTo>
                <a:close/>
              </a:path>
            </a:pathLst>
          </a:custGeom>
          <a:gradFill flip="none" rotWithShape="1">
            <a:gsLst>
              <a:gs pos="0">
                <a:srgbClr val="DB403C"/>
              </a:gs>
              <a:gs pos="100000">
                <a:srgbClr val="DB403C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="" xmlns:a16="http://schemas.microsoft.com/office/drawing/2014/main" id="{AC58040F-629C-4E89-95F1-B454FDDE7AC0}"/>
              </a:ext>
            </a:extLst>
          </p:cNvPr>
          <p:cNvSpPr/>
          <p:nvPr/>
        </p:nvSpPr>
        <p:spPr>
          <a:xfrm>
            <a:off x="10617200" y="609600"/>
            <a:ext cx="393700" cy="45719"/>
          </a:xfrm>
          <a:prstGeom prst="rect">
            <a:avLst/>
          </a:prstGeom>
          <a:solidFill>
            <a:srgbClr val="C01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41" name="组合 40">
            <a:extLst>
              <a:ext uri="{FF2B5EF4-FFF2-40B4-BE49-F238E27FC236}">
                <a16:creationId xmlns="" xmlns:a16="http://schemas.microsoft.com/office/drawing/2014/main" id="{7FDB2E2D-71E7-4A03-A338-C9F234C3D855}"/>
              </a:ext>
            </a:extLst>
          </p:cNvPr>
          <p:cNvGrpSpPr/>
          <p:nvPr/>
        </p:nvGrpSpPr>
        <p:grpSpPr>
          <a:xfrm>
            <a:off x="4940300" y="5207000"/>
            <a:ext cx="863600" cy="215900"/>
            <a:chOff x="4521200" y="5257800"/>
            <a:chExt cx="1524000" cy="381000"/>
          </a:xfrm>
        </p:grpSpPr>
        <p:sp>
          <p:nvSpPr>
            <p:cNvPr id="37" name="箭头: V 形 36">
              <a:extLst>
                <a:ext uri="{FF2B5EF4-FFF2-40B4-BE49-F238E27FC236}">
                  <a16:creationId xmlns="" xmlns:a16="http://schemas.microsoft.com/office/drawing/2014/main" id="{71B01BAE-EFE9-4A70-9AF6-E205CCDAF8EB}"/>
                </a:ext>
              </a:extLst>
            </p:cNvPr>
            <p:cNvSpPr/>
            <p:nvPr/>
          </p:nvSpPr>
          <p:spPr>
            <a:xfrm>
              <a:off x="4521200" y="5257800"/>
              <a:ext cx="381000" cy="38100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endParaRPr lang="zh-CN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38" name="箭头: V 形 37">
              <a:extLst>
                <a:ext uri="{FF2B5EF4-FFF2-40B4-BE49-F238E27FC236}">
                  <a16:creationId xmlns="" xmlns:a16="http://schemas.microsoft.com/office/drawing/2014/main" id="{1E691FE4-B47B-46A3-9E5C-EF93BA640BFB}"/>
                </a:ext>
              </a:extLst>
            </p:cNvPr>
            <p:cNvSpPr/>
            <p:nvPr/>
          </p:nvSpPr>
          <p:spPr>
            <a:xfrm>
              <a:off x="4902200" y="5257800"/>
              <a:ext cx="381000" cy="38100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endParaRPr lang="zh-CN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39" name="箭头: V 形 38">
              <a:extLst>
                <a:ext uri="{FF2B5EF4-FFF2-40B4-BE49-F238E27FC236}">
                  <a16:creationId xmlns="" xmlns:a16="http://schemas.microsoft.com/office/drawing/2014/main" id="{99C6B353-9EFF-471D-B688-341679C0FD23}"/>
                </a:ext>
              </a:extLst>
            </p:cNvPr>
            <p:cNvSpPr/>
            <p:nvPr/>
          </p:nvSpPr>
          <p:spPr>
            <a:xfrm>
              <a:off x="5283200" y="5257800"/>
              <a:ext cx="381000" cy="38100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endParaRPr lang="zh-CN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40" name="箭头: V 形 39">
              <a:extLst>
                <a:ext uri="{FF2B5EF4-FFF2-40B4-BE49-F238E27FC236}">
                  <a16:creationId xmlns="" xmlns:a16="http://schemas.microsoft.com/office/drawing/2014/main" id="{67247943-A88C-47D7-91FA-EB06BDDACEFA}"/>
                </a:ext>
              </a:extLst>
            </p:cNvPr>
            <p:cNvSpPr/>
            <p:nvPr/>
          </p:nvSpPr>
          <p:spPr>
            <a:xfrm>
              <a:off x="5664200" y="5257800"/>
              <a:ext cx="381000" cy="38100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endParaRPr lang="zh-CN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289" y="6392928"/>
            <a:ext cx="1415422" cy="42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59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5000">
        <p14:pan dir="r"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1" grpId="0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CE8C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思源黑体 CN Bold"/>
        <a:ea typeface="思源黑体 CN Bold"/>
        <a:cs typeface=""/>
      </a:majorFont>
      <a:minorFont>
        <a:latin typeface="思源黑体 CN Normal"/>
        <a:ea typeface="思源黑体 CN Norm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E01A23"/>
            </a:gs>
            <a:gs pos="70000">
              <a:srgbClr val="C01920"/>
            </a:gs>
          </a:gsLst>
          <a:lin ang="2700000" scaled="0"/>
          <a:tileRect/>
        </a:gradFill>
        <a:ln>
          <a:noFill/>
        </a:ln>
      </a:spPr>
      <a:bodyPr rtlCol="0" anchor="ctr"/>
      <a:lstStyle>
        <a:defPPr algn="ctr">
          <a:defRPr sz="4800" dirty="0">
            <a:solidFill>
              <a:schemeClr val="bg1"/>
            </a:solidFill>
            <a:latin typeface="阿里巴巴普惠体 H" panose="00020600040101010101" pitchFamily="18" charset="-122"/>
            <a:ea typeface="阿里巴巴普惠体 H" panose="00020600040101010101" pitchFamily="18" charset="-122"/>
            <a:cs typeface="阿里巴巴普惠体 H" panose="00020600040101010101" pitchFamily="18" charset="-122"/>
            <a:sym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CE8C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15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Bing-</dc:creator>
  <cp:lastModifiedBy>DELL</cp:lastModifiedBy>
  <cp:revision>93</cp:revision>
  <dcterms:created xsi:type="dcterms:W3CDTF">2020-03-02T02:09:22Z</dcterms:created>
  <dcterms:modified xsi:type="dcterms:W3CDTF">2023-04-14T03:03:05Z</dcterms:modified>
</cp:coreProperties>
</file>