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69" r:id="rId2"/>
  </p:sldMasterIdLst>
  <p:notesMasterIdLst>
    <p:notesMasterId r:id="rId4"/>
  </p:notesMasterIdLst>
  <p:sldIdLst>
    <p:sldId id="270" r:id="rId3"/>
  </p:sldIdLst>
  <p:sldSz cx="9334500" cy="5248275"/>
  <p:notesSz cx="6858000" cy="9144000"/>
  <p:custDataLst>
    <p:tags r:id="rId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4">
          <p15:clr>
            <a:srgbClr val="A4A3A4"/>
          </p15:clr>
        </p15:guide>
        <p15:guide id="2" pos="29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F00"/>
    <a:srgbClr val="FFFFFF"/>
    <a:srgbClr val="D91414"/>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5" d="100"/>
          <a:sy n="75" d="100"/>
        </p:scale>
        <p:origin x="828" y="60"/>
      </p:cViewPr>
      <p:guideLst>
        <p:guide orient="horz" pos="1674"/>
        <p:guide pos="29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tags" Target="tags/tag1.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2023/4/18 Tuesday</a:t>
            </a:fld>
            <a:endParaRPr lang="zh-CN" altLang="en-US"/>
          </a:p>
        </p:txBody>
      </p:sp>
      <p:sp>
        <p:nvSpPr>
          <p:cNvPr id="4" name="幻灯片图像占位符 3"/>
          <p:cNvSpPr>
            <a:spLocks noGrp="1" noRot="1" noChangeAspect="1"/>
          </p:cNvSpPr>
          <p:nvPr>
            <p:ph type="sldImg" idx="2"/>
          </p:nvPr>
        </p:nvSpPr>
        <p:spPr>
          <a:xfrm>
            <a:off x="684742" y="1143000"/>
            <a:ext cx="5488516"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5AC6A7-72DE-49F6-927A-05B2A8DCF6DF}"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900656" y="177252"/>
            <a:ext cx="7924602" cy="520700"/>
          </a:xfrm>
          <a:prstGeom prst="rect">
            <a:avLst/>
          </a:prstGeom>
        </p:spPr>
        <p:txBody>
          <a:bodyPr wrap="square">
            <a:spAutoFit/>
            <a:scene3d>
              <a:camera prst="orthographicFront"/>
              <a:lightRig rig="threePt" dir="t"/>
            </a:scene3d>
            <a:sp3d contourW="12700">
              <a:contourClr>
                <a:srgbClr val="FF0000"/>
              </a:contourClr>
            </a:sp3d>
          </a:bodyPr>
          <a:lstStyle/>
          <a:p>
            <a:pPr algn="l" fontAlgn="base">
              <a:lnSpc>
                <a:spcPct val="130000"/>
              </a:lnSpc>
              <a:spcBef>
                <a:spcPct val="0"/>
              </a:spcBef>
              <a:spcAft>
                <a:spcPct val="0"/>
              </a:spcAft>
            </a:pPr>
            <a:r>
              <a:rPr lang="en-US" altLang="zh-CN"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02</a:t>
            </a:r>
            <a:r>
              <a:rPr lang="zh-CN" altLang="en-US"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牢记嘱托感恩奋进，过去五年广东各项事业去的新进展新成就</a:t>
            </a:r>
          </a:p>
        </p:txBody>
      </p:sp>
      <p:graphicFrame>
        <p:nvGraphicFramePr>
          <p:cNvPr id="5" name="表格 4"/>
          <p:cNvGraphicFramePr>
            <a:graphicFrameLocks noGrp="1"/>
          </p:cNvGraphicFramePr>
          <p:nvPr userDrawn="1"/>
        </p:nvGraphicFramePr>
        <p:xfrm>
          <a:off x="509242" y="958569"/>
          <a:ext cx="8315960" cy="447675"/>
        </p:xfrm>
        <a:graphic>
          <a:graphicData uri="http://schemas.openxmlformats.org/drawingml/2006/table">
            <a:tbl>
              <a:tblPr firstRow="1" bandRow="1">
                <a:tableStyleId>{5C22544A-7EE6-4342-B048-85BDC9FD1C3A}</a:tableStyleId>
              </a:tblPr>
              <a:tblGrid>
                <a:gridCol w="645160">
                  <a:extLst>
                    <a:ext uri="{9D8B030D-6E8A-4147-A177-3AD203B41FA5}">
                      <a16:colId xmlns:a16="http://schemas.microsoft.com/office/drawing/2014/main" val="20000"/>
                    </a:ext>
                  </a:extLst>
                </a:gridCol>
                <a:gridCol w="7670800">
                  <a:extLst>
                    <a:ext uri="{9D8B030D-6E8A-4147-A177-3AD203B41FA5}">
                      <a16:colId xmlns:a16="http://schemas.microsoft.com/office/drawing/2014/main" val="20001"/>
                    </a:ext>
                  </a:extLst>
                </a:gridCol>
              </a:tblGrid>
              <a:tr h="447675">
                <a:tc>
                  <a:txBody>
                    <a:bodyPr/>
                    <a:lstStyle/>
                    <a:p>
                      <a:endParaRPr lang="zh-CN" altLang="en-US" sz="1055" dirty="0"/>
                    </a:p>
                  </a:txBody>
                  <a:tcPr marL="69850" marR="69850" marT="34925" marB="34925">
                    <a:lnR w="12700" cap="flat" cmpd="sng" algn="ctr">
                      <a:solidFill>
                        <a:schemeClr val="accent1"/>
                      </a:solidFill>
                      <a:prstDash val="solid"/>
                      <a:round/>
                      <a:headEnd type="none" w="med" len="med"/>
                      <a:tailEnd type="none" w="med" len="med"/>
                    </a:lnR>
                  </a:tcPr>
                </a:tc>
                <a:tc>
                  <a:txBody>
                    <a:bodyPr/>
                    <a:lstStyle/>
                    <a:p>
                      <a:endParaRPr lang="zh-CN" altLang="en-US" sz="1055" dirty="0"/>
                    </a:p>
                  </a:txBody>
                  <a:tcPr marL="69850" marR="69850" marT="34925" marB="3492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矩形 2"/>
          <p:cNvSpPr/>
          <p:nvPr userDrawn="1"/>
        </p:nvSpPr>
        <p:spPr>
          <a:xfrm>
            <a:off x="878999" y="223030"/>
            <a:ext cx="7924602" cy="520700"/>
          </a:xfrm>
          <a:prstGeom prst="rect">
            <a:avLst/>
          </a:prstGeom>
        </p:spPr>
        <p:txBody>
          <a:bodyPr wrap="square">
            <a:spAutoFit/>
            <a:scene3d>
              <a:camera prst="orthographicFront"/>
              <a:lightRig rig="threePt" dir="t"/>
            </a:scene3d>
            <a:sp3d contourW="12700">
              <a:contourClr>
                <a:srgbClr val="FF0000"/>
              </a:contourClr>
            </a:sp3d>
          </a:bodyPr>
          <a:lstStyle/>
          <a:p>
            <a:pPr algn="l" fontAlgn="base">
              <a:lnSpc>
                <a:spcPct val="130000"/>
              </a:lnSpc>
              <a:spcBef>
                <a:spcPct val="0"/>
              </a:spcBef>
              <a:spcAft>
                <a:spcPct val="0"/>
              </a:spcAft>
            </a:pPr>
            <a:r>
              <a:rPr lang="en-US" altLang="zh-CN"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02</a:t>
            </a:r>
            <a:r>
              <a:rPr lang="zh-CN" altLang="en-US"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牢记嘱托感恩奋进，过去五年广东各项事业去的新进展新成就</a:t>
            </a:r>
          </a:p>
        </p:txBody>
      </p:sp>
      <p:grpSp>
        <p:nvGrpSpPr>
          <p:cNvPr id="5" name="组合 4"/>
          <p:cNvGrpSpPr/>
          <p:nvPr userDrawn="1"/>
        </p:nvGrpSpPr>
        <p:grpSpPr>
          <a:xfrm>
            <a:off x="280035" y="922740"/>
            <a:ext cx="1885050" cy="467995"/>
            <a:chOff x="365760" y="1205758"/>
            <a:chExt cx="2462106" cy="611536"/>
          </a:xfrm>
        </p:grpSpPr>
        <p:sp>
          <p:nvSpPr>
            <p:cNvPr id="6" name="矩形: 圆角 5"/>
            <p:cNvSpPr/>
            <p:nvPr/>
          </p:nvSpPr>
          <p:spPr>
            <a:xfrm>
              <a:off x="365760" y="1233487"/>
              <a:ext cx="2462106" cy="580859"/>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80"/>
            </a:p>
          </p:txBody>
        </p:sp>
        <p:grpSp>
          <p:nvGrpSpPr>
            <p:cNvPr id="7" name="Aitds3"/>
            <p:cNvGrpSpPr/>
            <p:nvPr/>
          </p:nvGrpSpPr>
          <p:grpSpPr>
            <a:xfrm>
              <a:off x="646430" y="1364799"/>
              <a:ext cx="501650" cy="330200"/>
              <a:chOff x="2762976" y="2497837"/>
              <a:chExt cx="501650" cy="330200"/>
            </a:xfrm>
            <a:solidFill>
              <a:schemeClr val="bg1"/>
            </a:solidFill>
          </p:grpSpPr>
          <p:sp>
            <p:nvSpPr>
              <p:cNvPr id="9" name="Aitds3-1"/>
              <p:cNvSpPr/>
              <p:nvPr/>
            </p:nvSpPr>
            <p:spPr>
              <a:xfrm>
                <a:off x="2762976" y="2497837"/>
                <a:ext cx="165100" cy="330200"/>
              </a:xfrm>
              <a:prstGeom prst="chevron">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0" cap="none" spc="0" normalizeH="0" baseline="0" noProof="0">
                  <a:ln>
                    <a:noFill/>
                  </a:ln>
                  <a:solidFill>
                    <a:srgbClr val="000000"/>
                  </a:solidFill>
                  <a:effectLst/>
                  <a:uLnTx/>
                  <a:uFillTx/>
                  <a:ea typeface="微软雅黑" panose="020B0503020204020204" charset="-122"/>
                  <a:cs typeface="+mn-ea"/>
                </a:endParaRPr>
              </a:p>
            </p:txBody>
          </p:sp>
          <p:sp>
            <p:nvSpPr>
              <p:cNvPr id="10" name="Aitds3-2"/>
              <p:cNvSpPr/>
              <p:nvPr/>
            </p:nvSpPr>
            <p:spPr>
              <a:xfrm>
                <a:off x="2928076" y="2497837"/>
                <a:ext cx="165100" cy="330200"/>
              </a:xfrm>
              <a:prstGeom prst="chevron">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0" cap="none" spc="0" normalizeH="0" baseline="0" noProof="0">
                  <a:ln>
                    <a:noFill/>
                  </a:ln>
                  <a:solidFill>
                    <a:srgbClr val="000000"/>
                  </a:solidFill>
                  <a:effectLst/>
                  <a:uLnTx/>
                  <a:uFillTx/>
                  <a:ea typeface="微软雅黑" panose="020B0503020204020204" charset="-122"/>
                  <a:cs typeface="+mn-ea"/>
                </a:endParaRPr>
              </a:p>
            </p:txBody>
          </p:sp>
          <p:sp>
            <p:nvSpPr>
              <p:cNvPr id="11" name="Aitds3-3"/>
              <p:cNvSpPr/>
              <p:nvPr/>
            </p:nvSpPr>
            <p:spPr>
              <a:xfrm>
                <a:off x="3099526" y="2497837"/>
                <a:ext cx="165100" cy="330200"/>
              </a:xfrm>
              <a:prstGeom prst="chevron">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0" cap="none" spc="0" normalizeH="0" baseline="0" noProof="0">
                  <a:ln>
                    <a:noFill/>
                  </a:ln>
                  <a:solidFill>
                    <a:srgbClr val="000000"/>
                  </a:solidFill>
                  <a:effectLst/>
                  <a:uLnTx/>
                  <a:uFillTx/>
                  <a:ea typeface="微软雅黑" panose="020B0503020204020204" charset="-122"/>
                  <a:cs typeface="+mn-ea"/>
                </a:endParaRPr>
              </a:p>
            </p:txBody>
          </p:sp>
        </p:grpSp>
        <p:sp>
          <p:nvSpPr>
            <p:cNvPr id="8" name="文本框 7"/>
            <p:cNvSpPr txBox="1"/>
            <p:nvPr/>
          </p:nvSpPr>
          <p:spPr>
            <a:xfrm>
              <a:off x="1295379" y="1205758"/>
              <a:ext cx="1468987" cy="611536"/>
            </a:xfrm>
            <a:prstGeom prst="rect">
              <a:avLst/>
            </a:prstGeom>
            <a:noFill/>
            <a:ln>
              <a:noFill/>
            </a:ln>
          </p:spPr>
          <p:txBody>
            <a:bodyPr wrap="square">
              <a:spAutoFit/>
            </a:bodyPr>
            <a:lstStyle/>
            <a:p>
              <a:pPr algn="dist"/>
              <a:r>
                <a:rPr kumimoji="0" lang="zh-CN" altLang="en-US" sz="2450" b="1" i="0" u="none" strike="noStrike" kern="0" cap="none" spc="0" normalizeH="0" baseline="0" noProof="0" dirty="0">
                  <a:ln>
                    <a:noFill/>
                  </a:ln>
                  <a:solidFill>
                    <a:schemeClr val="bg1"/>
                  </a:solidFill>
                  <a:effectLst/>
                  <a:uLnTx/>
                  <a:uFillTx/>
                  <a:latin typeface="字魂160号-檀宋" panose="00000500000000000000" pitchFamily="2" charset="-122"/>
                  <a:ea typeface="字魂160号-檀宋" panose="00000500000000000000" pitchFamily="2" charset="-122"/>
                  <a:cs typeface="Times New Roman" panose="02020603050405020304" pitchFamily="18" charset="0"/>
                </a:rPr>
                <a:t>五年来</a:t>
              </a:r>
              <a:endParaRPr lang="zh-CN" altLang="en-US" sz="2145" b="1" dirty="0">
                <a:solidFill>
                  <a:schemeClr val="bg1"/>
                </a:solidFill>
                <a:latin typeface="字魂160号-檀宋" panose="00000500000000000000" pitchFamily="2" charset="-122"/>
                <a:ea typeface="字魂160号-檀宋"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p:cNvSpPr/>
          <p:nvPr userDrawn="1"/>
        </p:nvSpPr>
        <p:spPr>
          <a:xfrm>
            <a:off x="218777" y="262414"/>
            <a:ext cx="8827995" cy="459105"/>
          </a:xfrm>
          <a:prstGeom prst="rect">
            <a:avLst/>
          </a:prstGeom>
        </p:spPr>
        <p:txBody>
          <a:bodyPr wrap="square">
            <a:spAutoFit/>
            <a:scene3d>
              <a:camera prst="orthographicFront"/>
              <a:lightRig rig="threePt" dir="t"/>
            </a:scene3d>
            <a:sp3d contourW="12700">
              <a:contourClr>
                <a:srgbClr val="FF0000"/>
              </a:contourClr>
            </a:sp3d>
          </a:bodyPr>
          <a:lstStyle/>
          <a:p>
            <a:pPr algn="ctr" fontAlgn="base">
              <a:lnSpc>
                <a:spcPct val="130000"/>
              </a:lnSpc>
              <a:spcBef>
                <a:spcPct val="0"/>
              </a:spcBef>
              <a:spcAft>
                <a:spcPct val="0"/>
              </a:spcAft>
            </a:pPr>
            <a:r>
              <a:rPr lang="zh-CN" altLang="en-US" sz="1530" kern="0" dirty="0">
                <a:ln w="3175">
                  <a:noFill/>
                </a:ln>
                <a:solidFill>
                  <a:schemeClr val="tx1">
                    <a:lumMod val="75000"/>
                    <a:lumOff val="25000"/>
                  </a:schemeClr>
                </a:solidFill>
                <a:latin typeface="字魂160号-檀宋" panose="00000500000000000000" pitchFamily="2" charset="-122"/>
                <a:ea typeface="字魂160号-檀宋" panose="00000500000000000000" pitchFamily="2" charset="-122"/>
                <a:cs typeface="思源黑体 CN Heavy" panose="020B0A00000000000000" charset="-122"/>
              </a:rPr>
              <a:t> </a:t>
            </a:r>
            <a:r>
              <a:rPr lang="en-US" altLang="zh-CN" sz="183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03</a:t>
            </a:r>
            <a:r>
              <a:rPr lang="zh-CN" altLang="en-US" sz="183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把握大局大势扛起历史责任坚定不移按照总书记的战略擎画走好新的赶考之路</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3" name="矩形 2"/>
          <p:cNvSpPr/>
          <p:nvPr userDrawn="1"/>
        </p:nvSpPr>
        <p:spPr>
          <a:xfrm>
            <a:off x="175022" y="187233"/>
            <a:ext cx="9298700" cy="459105"/>
          </a:xfrm>
          <a:prstGeom prst="rect">
            <a:avLst/>
          </a:prstGeom>
        </p:spPr>
        <p:txBody>
          <a:bodyPr wrap="square">
            <a:spAutoFit/>
            <a:scene3d>
              <a:camera prst="orthographicFront"/>
              <a:lightRig rig="threePt" dir="t"/>
            </a:scene3d>
            <a:sp3d contourW="12700">
              <a:contourClr>
                <a:srgbClr val="FF0000"/>
              </a:contourClr>
            </a:sp3d>
          </a:bodyPr>
          <a:lstStyle/>
          <a:p>
            <a:pPr algn="l" fontAlgn="base">
              <a:lnSpc>
                <a:spcPct val="130000"/>
              </a:lnSpc>
              <a:spcBef>
                <a:spcPct val="0"/>
              </a:spcBef>
              <a:spcAft>
                <a:spcPct val="0"/>
              </a:spcAft>
            </a:pPr>
            <a:r>
              <a:rPr lang="en-US" altLang="zh-CN" sz="183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04</a:t>
            </a:r>
            <a:r>
              <a:rPr lang="zh-CN" altLang="en-US" sz="183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坚定不移加强党的全面领</a:t>
            </a:r>
            <a:r>
              <a:rPr lang="zh-CN" altLang="en-US" sz="1835" b="1" kern="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导和建</a:t>
            </a:r>
            <a:r>
              <a:rPr lang="zh-CN" altLang="en-US" sz="183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设，为实现总书记赋予的使命任务提供坚强政治保证</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aphicFrame>
        <p:nvGraphicFramePr>
          <p:cNvPr id="5" name="表格 4"/>
          <p:cNvGraphicFramePr>
            <a:graphicFrameLocks noGrp="1"/>
          </p:cNvGraphicFramePr>
          <p:nvPr userDrawn="1"/>
        </p:nvGraphicFramePr>
        <p:xfrm>
          <a:off x="509242" y="958569"/>
          <a:ext cx="8315960" cy="447675"/>
        </p:xfrm>
        <a:graphic>
          <a:graphicData uri="http://schemas.openxmlformats.org/drawingml/2006/table">
            <a:tbl>
              <a:tblPr firstRow="1" bandRow="1">
                <a:tableStyleId>{5C22544A-7EE6-4342-B048-85BDC9FD1C3A}</a:tableStyleId>
              </a:tblPr>
              <a:tblGrid>
                <a:gridCol w="645160">
                  <a:extLst>
                    <a:ext uri="{9D8B030D-6E8A-4147-A177-3AD203B41FA5}">
                      <a16:colId xmlns:a16="http://schemas.microsoft.com/office/drawing/2014/main" val="20000"/>
                    </a:ext>
                  </a:extLst>
                </a:gridCol>
                <a:gridCol w="7670800">
                  <a:extLst>
                    <a:ext uri="{9D8B030D-6E8A-4147-A177-3AD203B41FA5}">
                      <a16:colId xmlns:a16="http://schemas.microsoft.com/office/drawing/2014/main" val="20001"/>
                    </a:ext>
                  </a:extLst>
                </a:gridCol>
              </a:tblGrid>
              <a:tr h="447675">
                <a:tc>
                  <a:txBody>
                    <a:bodyPr/>
                    <a:lstStyle/>
                    <a:p>
                      <a:endParaRPr lang="zh-CN" altLang="en-US" sz="1055" dirty="0"/>
                    </a:p>
                  </a:txBody>
                  <a:tcPr marL="69850" marR="69850" marT="34925" marB="34925">
                    <a:lnR w="12700" cap="flat" cmpd="sng" algn="ctr">
                      <a:noFill/>
                      <a:prstDash val="solid"/>
                      <a:round/>
                      <a:headEnd type="none" w="med" len="med"/>
                      <a:tailEnd type="none" w="med" len="med"/>
                    </a:lnR>
                  </a:tcPr>
                </a:tc>
                <a:tc>
                  <a:txBody>
                    <a:bodyPr/>
                    <a:lstStyle/>
                    <a:p>
                      <a:endParaRPr lang="zh-CN" altLang="en-US" sz="1055" dirty="0"/>
                    </a:p>
                  </a:txBody>
                  <a:tcPr marL="69850" marR="69850" marT="34925" marB="34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3" name="矩形 2"/>
          <p:cNvSpPr/>
          <p:nvPr userDrawn="1"/>
        </p:nvSpPr>
        <p:spPr>
          <a:xfrm>
            <a:off x="121544" y="241571"/>
            <a:ext cx="9212956" cy="396875"/>
          </a:xfrm>
          <a:prstGeom prst="rect">
            <a:avLst/>
          </a:prstGeom>
        </p:spPr>
        <p:txBody>
          <a:bodyPr wrap="square">
            <a:spAutoFit/>
            <a:scene3d>
              <a:camera prst="orthographicFront"/>
              <a:lightRig rig="threePt" dir="t"/>
            </a:scene3d>
            <a:sp3d contourW="12700">
              <a:contourClr>
                <a:srgbClr val="FF0000"/>
              </a:contourClr>
            </a:sp3d>
          </a:bodyPr>
          <a:lstStyle/>
          <a:p>
            <a:pPr algn="ctr" fontAlgn="base">
              <a:lnSpc>
                <a:spcPct val="130000"/>
              </a:lnSpc>
              <a:spcBef>
                <a:spcPct val="0"/>
              </a:spcBef>
              <a:spcAft>
                <a:spcPct val="0"/>
              </a:spcAft>
            </a:pPr>
            <a:r>
              <a:rPr lang="en-US" altLang="zh-CN" sz="1530"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05</a:t>
            </a:r>
            <a:r>
              <a:rPr lang="zh-CN" altLang="en-US" sz="1530"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以更大魄力，在更高起点上推进改革开放，为实现总书记赋予的使命任务注入源源不绝的强大动力</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4" name="矩形 3"/>
          <p:cNvSpPr/>
          <p:nvPr userDrawn="1"/>
        </p:nvSpPr>
        <p:spPr>
          <a:xfrm>
            <a:off x="554837" y="1001364"/>
            <a:ext cx="8224826" cy="405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80"/>
          </a:p>
        </p:txBody>
      </p:sp>
      <p:sp>
        <p:nvSpPr>
          <p:cNvPr id="5" name="矩形 4"/>
          <p:cNvSpPr/>
          <p:nvPr userDrawn="1"/>
        </p:nvSpPr>
        <p:spPr>
          <a:xfrm>
            <a:off x="121544" y="241571"/>
            <a:ext cx="9212956" cy="396875"/>
          </a:xfrm>
          <a:prstGeom prst="rect">
            <a:avLst/>
          </a:prstGeom>
        </p:spPr>
        <p:txBody>
          <a:bodyPr wrap="square">
            <a:spAutoFit/>
            <a:scene3d>
              <a:camera prst="orthographicFront"/>
              <a:lightRig rig="threePt" dir="t"/>
            </a:scene3d>
            <a:sp3d contourW="12700">
              <a:contourClr>
                <a:srgbClr val="FF0000"/>
              </a:contourClr>
            </a:sp3d>
          </a:bodyPr>
          <a:lstStyle/>
          <a:p>
            <a:pPr algn="ctr" fontAlgn="base">
              <a:lnSpc>
                <a:spcPct val="130000"/>
              </a:lnSpc>
              <a:spcBef>
                <a:spcPct val="0"/>
              </a:spcBef>
              <a:spcAft>
                <a:spcPct val="0"/>
              </a:spcAft>
            </a:pPr>
            <a:r>
              <a:rPr lang="en-US" altLang="zh-CN" sz="1530"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05</a:t>
            </a:r>
            <a:r>
              <a:rPr lang="zh-CN" altLang="en-US" sz="1530"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以更大魄力，在更高起点上推进改革开放，为实现总书记赋予的使命任务注入源源不绝的强大动力</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矩形 2"/>
          <p:cNvSpPr/>
          <p:nvPr userDrawn="1"/>
        </p:nvSpPr>
        <p:spPr>
          <a:xfrm>
            <a:off x="-184745" y="225667"/>
            <a:ext cx="9665096" cy="429260"/>
          </a:xfrm>
          <a:prstGeom prst="rect">
            <a:avLst/>
          </a:prstGeom>
        </p:spPr>
        <p:txBody>
          <a:bodyPr wrap="square">
            <a:spAutoFit/>
            <a:scene3d>
              <a:camera prst="orthographicFront"/>
              <a:lightRig rig="threePt" dir="t"/>
            </a:scene3d>
            <a:sp3d contourW="12700">
              <a:contourClr>
                <a:srgbClr val="FF0000"/>
              </a:contourClr>
            </a:sp3d>
          </a:bodyPr>
          <a:lstStyle/>
          <a:p>
            <a:pPr algn="ctr" fontAlgn="base">
              <a:lnSpc>
                <a:spcPct val="130000"/>
              </a:lnSpc>
              <a:spcBef>
                <a:spcPct val="0"/>
              </a:spcBef>
              <a:spcAft>
                <a:spcPct val="0"/>
              </a:spcAft>
            </a:pPr>
            <a:r>
              <a:rPr lang="en-US" altLang="zh-CN" sz="168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06</a:t>
            </a:r>
            <a:r>
              <a:rPr lang="zh-CN" altLang="en-US" sz="168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深入落实九项重点工作任务，在实现总书记赋予的使命任务上不断展现新作为感触新气象</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grpSp>
        <p:nvGrpSpPr>
          <p:cNvPr id="4" name="组合 3"/>
          <p:cNvGrpSpPr/>
          <p:nvPr userDrawn="1"/>
        </p:nvGrpSpPr>
        <p:grpSpPr>
          <a:xfrm>
            <a:off x="477664" y="1717028"/>
            <a:ext cx="8407127" cy="2436236"/>
            <a:chOff x="623888" y="2451951"/>
            <a:chExt cx="10980737" cy="2664120"/>
          </a:xfrm>
        </p:grpSpPr>
        <p:sp>
          <p:nvSpPr>
            <p:cNvPr id="5" name="redpptx.com-Rounded Rectangle 1"/>
            <p:cNvSpPr/>
            <p:nvPr/>
          </p:nvSpPr>
          <p:spPr>
            <a:xfrm>
              <a:off x="2302933" y="2451952"/>
              <a:ext cx="9301692" cy="2664119"/>
            </a:xfrm>
            <a:prstGeom prst="roundRect">
              <a:avLst>
                <a:gd name="adj" fmla="val 46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1200" cap="none" spc="0" normalizeH="0" baseline="0" noProof="0" dirty="0">
                <a:ln>
                  <a:noFill/>
                </a:ln>
                <a:solidFill>
                  <a:srgbClr val="FFFFFF"/>
                </a:solidFill>
                <a:effectLst/>
                <a:uLnTx/>
                <a:uFillTx/>
                <a:ea typeface="微软雅黑" panose="020B0503020204020204" charset="-122"/>
              </a:endParaRPr>
            </a:p>
          </p:txBody>
        </p:sp>
        <p:sp>
          <p:nvSpPr>
            <p:cNvPr id="6" name="redpptx.com-Rounded Rectangle 1"/>
            <p:cNvSpPr/>
            <p:nvPr/>
          </p:nvSpPr>
          <p:spPr>
            <a:xfrm>
              <a:off x="623888" y="2451951"/>
              <a:ext cx="1509712" cy="2664119"/>
            </a:xfrm>
            <a:prstGeom prst="roundRect">
              <a:avLst>
                <a:gd name="adj" fmla="val 123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1200" cap="none" spc="0" normalizeH="0" baseline="0" noProof="0" dirty="0">
                <a:ln>
                  <a:noFill/>
                </a:ln>
                <a:solidFill>
                  <a:srgbClr val="FFFFFF"/>
                </a:solidFill>
                <a:effectLst/>
                <a:uLnTx/>
                <a:uFillTx/>
                <a:ea typeface="微软雅黑" panose="020B0503020204020204" charset="-122"/>
              </a:endParaRPr>
            </a:p>
          </p:txBody>
        </p:sp>
      </p:grpSp>
      <p:sp>
        <p:nvSpPr>
          <p:cNvPr id="7" name="KSO_Shape"/>
          <p:cNvSpPr/>
          <p:nvPr userDrawn="1"/>
        </p:nvSpPr>
        <p:spPr bwMode="auto">
          <a:xfrm>
            <a:off x="568467" y="2306650"/>
            <a:ext cx="913483" cy="1108991"/>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1380">
              <a:solidFill>
                <a:srgbClr val="A11752"/>
              </a:solidFill>
              <a:ea typeface="微软雅黑" panose="020B0503020204020204" charset="-122"/>
              <a:cs typeface="+mn-ea"/>
            </a:endParaRPr>
          </a:p>
        </p:txBody>
      </p:sp>
      <p:sp>
        <p:nvSpPr>
          <p:cNvPr id="8" name="矩形 7"/>
          <p:cNvSpPr/>
          <p:nvPr userDrawn="1"/>
        </p:nvSpPr>
        <p:spPr>
          <a:xfrm>
            <a:off x="-184745" y="225667"/>
            <a:ext cx="9665096" cy="429260"/>
          </a:xfrm>
          <a:prstGeom prst="rect">
            <a:avLst/>
          </a:prstGeom>
        </p:spPr>
        <p:txBody>
          <a:bodyPr wrap="square">
            <a:spAutoFit/>
            <a:scene3d>
              <a:camera prst="orthographicFront"/>
              <a:lightRig rig="threePt" dir="t"/>
            </a:scene3d>
            <a:sp3d contourW="12700">
              <a:contourClr>
                <a:srgbClr val="FF0000"/>
              </a:contourClr>
            </a:sp3d>
          </a:bodyPr>
          <a:lstStyle/>
          <a:p>
            <a:pPr algn="ctr" fontAlgn="base">
              <a:lnSpc>
                <a:spcPct val="130000"/>
              </a:lnSpc>
              <a:spcBef>
                <a:spcPct val="0"/>
              </a:spcBef>
              <a:spcAft>
                <a:spcPct val="0"/>
              </a:spcAft>
            </a:pPr>
            <a:r>
              <a:rPr lang="en-US" altLang="zh-CN" sz="168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06</a:t>
            </a:r>
            <a:r>
              <a:rPr lang="zh-CN" altLang="en-US" sz="168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深入落实九项重点工作任务，在实现总书记赋予的使命任务上不断展现新作为感触新气象</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grpSp>
        <p:nvGrpSpPr>
          <p:cNvPr id="8" name="组合 7"/>
          <p:cNvGrpSpPr/>
          <p:nvPr userDrawn="1"/>
        </p:nvGrpSpPr>
        <p:grpSpPr>
          <a:xfrm>
            <a:off x="477665" y="916019"/>
            <a:ext cx="8363592" cy="955336"/>
            <a:chOff x="9589" y="6928"/>
            <a:chExt cx="5643" cy="2698"/>
          </a:xfrm>
        </p:grpSpPr>
        <p:sp>
          <p:nvSpPr>
            <p:cNvPr id="9" name="Aitds6"/>
            <p:cNvSpPr/>
            <p:nvPr/>
          </p:nvSpPr>
          <p:spPr>
            <a:xfrm>
              <a:off x="9654" y="6928"/>
              <a:ext cx="5578" cy="2698"/>
            </a:xfrm>
            <a:prstGeom prst="roundRect">
              <a:avLst>
                <a:gd name="adj" fmla="val 5120"/>
              </a:avLst>
            </a:prstGeom>
            <a:noFill/>
            <a:ln>
              <a:gradFill>
                <a:gsLst>
                  <a:gs pos="3000">
                    <a:srgbClr val="FF3800"/>
                  </a:gs>
                  <a:gs pos="46000">
                    <a:srgbClr val="FA0000"/>
                  </a:gs>
                  <a:gs pos="100000">
                    <a:srgbClr val="C90A0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5" dirty="0">
                <a:ea typeface="微软雅黑" panose="020B0503020204020204" charset="-122"/>
                <a:cs typeface="+mn-ea"/>
              </a:endParaRPr>
            </a:p>
          </p:txBody>
        </p:sp>
        <p:sp>
          <p:nvSpPr>
            <p:cNvPr id="10" name="Aitds8"/>
            <p:cNvSpPr/>
            <p:nvPr/>
          </p:nvSpPr>
          <p:spPr>
            <a:xfrm>
              <a:off x="9589" y="7171"/>
              <a:ext cx="149" cy="22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5" dirty="0">
                <a:ea typeface="微软雅黑" panose="020B0503020204020204" charset="-122"/>
                <a:cs typeface="+mn-ea"/>
              </a:endParaRPr>
            </a:p>
          </p:txBody>
        </p:sp>
      </p:grpSp>
      <p:sp>
        <p:nvSpPr>
          <p:cNvPr id="6" name="矩形 5"/>
          <p:cNvSpPr/>
          <p:nvPr userDrawn="1"/>
        </p:nvSpPr>
        <p:spPr>
          <a:xfrm>
            <a:off x="-184745" y="225667"/>
            <a:ext cx="9665096" cy="429260"/>
          </a:xfrm>
          <a:prstGeom prst="rect">
            <a:avLst/>
          </a:prstGeom>
        </p:spPr>
        <p:txBody>
          <a:bodyPr wrap="square">
            <a:spAutoFit/>
            <a:scene3d>
              <a:camera prst="orthographicFront"/>
              <a:lightRig rig="threePt" dir="t"/>
            </a:scene3d>
            <a:sp3d contourW="12700">
              <a:contourClr>
                <a:srgbClr val="FF0000"/>
              </a:contourClr>
            </a:sp3d>
          </a:bodyPr>
          <a:lstStyle/>
          <a:p>
            <a:pPr algn="ctr" fontAlgn="base">
              <a:lnSpc>
                <a:spcPct val="130000"/>
              </a:lnSpc>
              <a:spcBef>
                <a:spcPct val="0"/>
              </a:spcBef>
              <a:spcAft>
                <a:spcPct val="0"/>
              </a:spcAft>
            </a:pPr>
            <a:r>
              <a:rPr lang="en-US" altLang="zh-CN" sz="168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06</a:t>
            </a:r>
            <a:r>
              <a:rPr lang="zh-CN" altLang="en-US" sz="168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深入落实九项重点工作任务，在实现总书记赋予的使命任务上不断展现新作为感触新气象</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93871" y="796661"/>
            <a:ext cx="8951842" cy="4291923"/>
          </a:xfrm>
          <a:prstGeom prst="rect">
            <a:avLst/>
          </a:prstGeom>
          <a:solidFill>
            <a:srgbClr val="FAFAF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5"/>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93871" y="796661"/>
            <a:ext cx="8951842" cy="4291923"/>
          </a:xfrm>
          <a:prstGeom prst="rect">
            <a:avLst/>
          </a:prstGeom>
          <a:solidFill>
            <a:srgbClr val="FAFAF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5"/>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93871" y="796661"/>
            <a:ext cx="8951842" cy="4291923"/>
          </a:xfrm>
          <a:prstGeom prst="rect">
            <a:avLst/>
          </a:prstGeom>
          <a:solidFill>
            <a:srgbClr val="FAFAF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5"/>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矩形 2"/>
          <p:cNvSpPr/>
          <p:nvPr/>
        </p:nvSpPr>
        <p:spPr>
          <a:xfrm>
            <a:off x="2907309" y="159104"/>
            <a:ext cx="3203872" cy="520700"/>
          </a:xfrm>
          <a:prstGeom prst="rect">
            <a:avLst/>
          </a:prstGeom>
        </p:spPr>
        <p:txBody>
          <a:bodyPr wrap="square">
            <a:spAutoFit/>
            <a:scene3d>
              <a:camera prst="orthographicFront"/>
              <a:lightRig rig="threePt" dir="t"/>
            </a:scene3d>
            <a:sp3d contourW="12700">
              <a:contourClr>
                <a:srgbClr val="FF0000"/>
              </a:contourClr>
            </a:sp3d>
          </a:bodyPr>
          <a:lstStyle/>
          <a:p>
            <a:pPr algn="ctr" fontAlgn="base">
              <a:lnSpc>
                <a:spcPct val="130000"/>
              </a:lnSpc>
              <a:spcBef>
                <a:spcPct val="0"/>
              </a:spcBef>
              <a:spcAft>
                <a:spcPct val="0"/>
              </a:spcAft>
            </a:pPr>
            <a:r>
              <a:rPr lang="en-US" altLang="zh-CN"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01</a:t>
            </a:r>
            <a:r>
              <a:rPr lang="zh-CN" altLang="en-US"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会议基本概况简介</a:t>
            </a:r>
            <a:endParaRPr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矩形 2"/>
          <p:cNvSpPr/>
          <p:nvPr userDrawn="1"/>
        </p:nvSpPr>
        <p:spPr>
          <a:xfrm>
            <a:off x="795437" y="205815"/>
            <a:ext cx="7924602" cy="520700"/>
          </a:xfrm>
          <a:prstGeom prst="rect">
            <a:avLst/>
          </a:prstGeom>
        </p:spPr>
        <p:txBody>
          <a:bodyPr wrap="square">
            <a:spAutoFit/>
            <a:scene3d>
              <a:camera prst="orthographicFront"/>
              <a:lightRig rig="threePt" dir="t"/>
            </a:scene3d>
            <a:sp3d contourW="12700">
              <a:contourClr>
                <a:srgbClr val="FF0000"/>
              </a:contourClr>
            </a:sp3d>
          </a:bodyPr>
          <a:lstStyle/>
          <a:p>
            <a:pPr marL="0" algn="ctr" defTabSz="914400" rtl="0" eaLnBrk="1" fontAlgn="base" latinLnBrk="0" hangingPunct="1">
              <a:lnSpc>
                <a:spcPct val="130000"/>
              </a:lnSpc>
              <a:spcBef>
                <a:spcPct val="0"/>
              </a:spcBef>
              <a:spcAft>
                <a:spcPct val="0"/>
              </a:spcAft>
            </a:pPr>
            <a:r>
              <a:rPr lang="en-US" altLang="zh-CN"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02</a:t>
            </a:r>
            <a:r>
              <a:rPr lang="zh-CN" altLang="en-US" sz="2145" b="1" kern="0" dirty="0">
                <a:ln w="3175">
                  <a:noFill/>
                </a:ln>
                <a:gradFill>
                  <a:gsLst>
                    <a:gs pos="0">
                      <a:schemeClr val="accent4">
                        <a:lumMod val="20000"/>
                        <a:lumOff val="80000"/>
                      </a:schemeClr>
                    </a:gs>
                    <a:gs pos="100000">
                      <a:schemeClr val="accent4">
                        <a:lumMod val="60000"/>
                        <a:lumOff val="40000"/>
                      </a:schemeClr>
                    </a:gs>
                  </a:gsLst>
                  <a:lin ang="2700000" scaled="0"/>
                </a:gradFill>
                <a:latin typeface="字魂160号-檀宋" panose="00000500000000000000" pitchFamily="2" charset="-122"/>
                <a:ea typeface="字魂160号-檀宋" panose="00000500000000000000" pitchFamily="2" charset="-122"/>
                <a:cs typeface="思源黑体 CN Heavy" panose="020B0A00000000000000" charset="-122"/>
              </a:rPr>
              <a:t>牢记嘱托感恩奋进，过去五年广东各项事业去的新进展新成就</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32815" rtl="0" eaLnBrk="1" latinLnBrk="0" hangingPunct="1">
        <a:lnSpc>
          <a:spcPct val="90000"/>
        </a:lnSpc>
        <a:spcBef>
          <a:spcPct val="0"/>
        </a:spcBef>
        <a:buNone/>
        <a:defRPr sz="4490" kern="1200">
          <a:solidFill>
            <a:schemeClr val="tx1"/>
          </a:solidFill>
          <a:latin typeface="+mj-lt"/>
          <a:ea typeface="+mj-ea"/>
          <a:cs typeface="+mj-cs"/>
        </a:defRPr>
      </a:lvl1pPr>
    </p:titleStyle>
    <p:bodyStyle>
      <a:lvl1pPr marL="233045" indent="-233045" algn="l" defTabSz="932815" rtl="0" eaLnBrk="1" latinLnBrk="0" hangingPunct="1">
        <a:lnSpc>
          <a:spcPct val="90000"/>
        </a:lnSpc>
        <a:spcBef>
          <a:spcPts val="1020"/>
        </a:spcBef>
        <a:buFont typeface="Arial" panose="020B0604020202020204" pitchFamily="34" charset="0"/>
        <a:buChar char="•"/>
        <a:defRPr sz="2855" kern="1200">
          <a:solidFill>
            <a:schemeClr val="tx1"/>
          </a:solidFill>
          <a:latin typeface="+mn-lt"/>
          <a:ea typeface="+mn-ea"/>
          <a:cs typeface="+mn-cs"/>
        </a:defRPr>
      </a:lvl1pPr>
      <a:lvl2pPr marL="699770" indent="-233045" algn="l" defTabSz="932815" rtl="0" eaLnBrk="1" latinLnBrk="0" hangingPunct="1">
        <a:lnSpc>
          <a:spcPct val="90000"/>
        </a:lnSpc>
        <a:spcBef>
          <a:spcPts val="510"/>
        </a:spcBef>
        <a:buFont typeface="Arial" panose="020B0604020202020204" pitchFamily="34" charset="0"/>
        <a:buChar char="•"/>
        <a:defRPr sz="2450" kern="1200">
          <a:solidFill>
            <a:schemeClr val="tx1"/>
          </a:solidFill>
          <a:latin typeface="+mn-lt"/>
          <a:ea typeface="+mn-ea"/>
          <a:cs typeface="+mn-cs"/>
        </a:defRPr>
      </a:lvl2pPr>
      <a:lvl3pPr marL="1166495" indent="-233045" algn="l" defTabSz="932815"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585" indent="-233045" algn="l" defTabSz="932815"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4pPr>
      <a:lvl5pPr marL="2099310" indent="-233045" algn="l" defTabSz="932815"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5pPr>
      <a:lvl6pPr marL="2566035" indent="-233045" algn="l" defTabSz="932815"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6pPr>
      <a:lvl7pPr marL="3032125" indent="-233045" algn="l" defTabSz="932815"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7pPr>
      <a:lvl8pPr marL="3498850" indent="-233045" algn="l" defTabSz="932815"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8pPr>
      <a:lvl9pPr marL="3965575" indent="-233045" algn="l" defTabSz="932815" rtl="0" eaLnBrk="1" latinLnBrk="0" hangingPunct="1">
        <a:lnSpc>
          <a:spcPct val="90000"/>
        </a:lnSpc>
        <a:spcBef>
          <a:spcPts val="510"/>
        </a:spcBef>
        <a:buFont typeface="Arial" panose="020B0604020202020204" pitchFamily="34" charset="0"/>
        <a:buChar char="•"/>
        <a:defRPr sz="1835" kern="1200">
          <a:solidFill>
            <a:schemeClr val="tx1"/>
          </a:solidFill>
          <a:latin typeface="+mn-lt"/>
          <a:ea typeface="+mn-ea"/>
          <a:cs typeface="+mn-cs"/>
        </a:defRPr>
      </a:lvl9pPr>
    </p:bodyStyle>
    <p:otherStyle>
      <a:defPPr>
        <a:defRPr lang="zh-CN"/>
      </a:defPPr>
      <a:lvl1pPr marL="0" algn="l" defTabSz="932815" rtl="0" eaLnBrk="1" latinLnBrk="0" hangingPunct="1">
        <a:defRPr sz="1835" kern="1200">
          <a:solidFill>
            <a:schemeClr val="tx1"/>
          </a:solidFill>
          <a:latin typeface="+mn-lt"/>
          <a:ea typeface="+mn-ea"/>
          <a:cs typeface="+mn-cs"/>
        </a:defRPr>
      </a:lvl1pPr>
      <a:lvl2pPr marL="466725" algn="l" defTabSz="932815" rtl="0" eaLnBrk="1" latinLnBrk="0" hangingPunct="1">
        <a:defRPr sz="1835" kern="1200">
          <a:solidFill>
            <a:schemeClr val="tx1"/>
          </a:solidFill>
          <a:latin typeface="+mn-lt"/>
          <a:ea typeface="+mn-ea"/>
          <a:cs typeface="+mn-cs"/>
        </a:defRPr>
      </a:lvl2pPr>
      <a:lvl3pPr marL="932815" algn="l" defTabSz="932815" rtl="0" eaLnBrk="1" latinLnBrk="0" hangingPunct="1">
        <a:defRPr sz="1835" kern="1200">
          <a:solidFill>
            <a:schemeClr val="tx1"/>
          </a:solidFill>
          <a:latin typeface="+mn-lt"/>
          <a:ea typeface="+mn-ea"/>
          <a:cs typeface="+mn-cs"/>
        </a:defRPr>
      </a:lvl3pPr>
      <a:lvl4pPr marL="1399540" algn="l" defTabSz="932815" rtl="0" eaLnBrk="1" latinLnBrk="0" hangingPunct="1">
        <a:defRPr sz="1835" kern="1200">
          <a:solidFill>
            <a:schemeClr val="tx1"/>
          </a:solidFill>
          <a:latin typeface="+mn-lt"/>
          <a:ea typeface="+mn-ea"/>
          <a:cs typeface="+mn-cs"/>
        </a:defRPr>
      </a:lvl4pPr>
      <a:lvl5pPr marL="1866265" algn="l" defTabSz="932815" rtl="0" eaLnBrk="1" latinLnBrk="0" hangingPunct="1">
        <a:defRPr sz="1835" kern="1200">
          <a:solidFill>
            <a:schemeClr val="tx1"/>
          </a:solidFill>
          <a:latin typeface="+mn-lt"/>
          <a:ea typeface="+mn-ea"/>
          <a:cs typeface="+mn-cs"/>
        </a:defRPr>
      </a:lvl5pPr>
      <a:lvl6pPr marL="2332355" algn="l" defTabSz="932815" rtl="0" eaLnBrk="1" latinLnBrk="0" hangingPunct="1">
        <a:defRPr sz="1835" kern="1200">
          <a:solidFill>
            <a:schemeClr val="tx1"/>
          </a:solidFill>
          <a:latin typeface="+mn-lt"/>
          <a:ea typeface="+mn-ea"/>
          <a:cs typeface="+mn-cs"/>
        </a:defRPr>
      </a:lvl6pPr>
      <a:lvl7pPr marL="2799080" algn="l" defTabSz="932815" rtl="0" eaLnBrk="1" latinLnBrk="0" hangingPunct="1">
        <a:defRPr sz="1835" kern="1200">
          <a:solidFill>
            <a:schemeClr val="tx1"/>
          </a:solidFill>
          <a:latin typeface="+mn-lt"/>
          <a:ea typeface="+mn-ea"/>
          <a:cs typeface="+mn-cs"/>
        </a:defRPr>
      </a:lvl7pPr>
      <a:lvl8pPr marL="3265805" algn="l" defTabSz="932815" rtl="0" eaLnBrk="1" latinLnBrk="0" hangingPunct="1">
        <a:defRPr sz="1835" kern="1200">
          <a:solidFill>
            <a:schemeClr val="tx1"/>
          </a:solidFill>
          <a:latin typeface="+mn-lt"/>
          <a:ea typeface="+mn-ea"/>
          <a:cs typeface="+mn-cs"/>
        </a:defRPr>
      </a:lvl8pPr>
      <a:lvl9pPr marL="3731895" algn="l" defTabSz="932815" rtl="0" eaLnBrk="1" latinLnBrk="0" hangingPunct="1">
        <a:defRPr sz="18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7" cstate="print">
            <a:extLst>
              <a:ext uri="{28A0092B-C50C-407E-A947-70E740481C1C}">
                <a14:useLocalDpi xmlns:a14="http://schemas.microsoft.com/office/drawing/2010/main" val="0"/>
              </a:ext>
            </a:extLst>
          </a:blip>
          <a:srcRect t="50331" b="11931"/>
          <a:stretch>
            <a:fillRect/>
          </a:stretch>
        </p:blipFill>
        <p:spPr>
          <a:xfrm>
            <a:off x="-1" y="1"/>
            <a:ext cx="9334501" cy="5248275"/>
          </a:xfrm>
          <a:prstGeom prst="rect">
            <a:avLst/>
          </a:prstGeom>
        </p:spPr>
      </p:pic>
      <p:sp>
        <p:nvSpPr>
          <p:cNvPr id="2" name="圆角矩形 1"/>
          <p:cNvSpPr/>
          <p:nvPr userDrawn="1"/>
        </p:nvSpPr>
        <p:spPr>
          <a:xfrm>
            <a:off x="288056" y="699770"/>
            <a:ext cx="8758386" cy="4278803"/>
          </a:xfrm>
          <a:prstGeom prst="roundRect">
            <a:avLst>
              <a:gd name="adj" fmla="val 39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8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699770" rtl="0" eaLnBrk="1" latinLnBrk="0" hangingPunct="1">
        <a:lnSpc>
          <a:spcPct val="90000"/>
        </a:lnSpc>
        <a:spcBef>
          <a:spcPct val="0"/>
        </a:spcBef>
        <a:buNone/>
        <a:defRPr sz="3365" kern="1200">
          <a:solidFill>
            <a:schemeClr val="tx1"/>
          </a:solidFill>
          <a:latin typeface="+mj-lt"/>
          <a:ea typeface="+mj-ea"/>
          <a:cs typeface="+mj-cs"/>
        </a:defRPr>
      </a:lvl1pPr>
    </p:titleStyle>
    <p:bodyStyle>
      <a:lvl1pPr marL="175260" indent="-174625" algn="l" defTabSz="699770" rtl="0" eaLnBrk="1" latinLnBrk="0" hangingPunct="1">
        <a:lnSpc>
          <a:spcPct val="90000"/>
        </a:lnSpc>
        <a:spcBef>
          <a:spcPts val="765"/>
        </a:spcBef>
        <a:buFont typeface="Arial" panose="020B0604020202020204" pitchFamily="34" charset="0"/>
        <a:buChar char="•"/>
        <a:defRPr sz="2145" kern="1200">
          <a:solidFill>
            <a:schemeClr val="tx1"/>
          </a:solidFill>
          <a:latin typeface="+mn-lt"/>
          <a:ea typeface="+mn-ea"/>
          <a:cs typeface="+mn-cs"/>
        </a:defRPr>
      </a:lvl1pPr>
      <a:lvl2pPr marL="525145" indent="-174625" algn="l" defTabSz="699770" rtl="0" eaLnBrk="1" latinLnBrk="0" hangingPunct="1">
        <a:lnSpc>
          <a:spcPct val="90000"/>
        </a:lnSpc>
        <a:spcBef>
          <a:spcPct val="77000"/>
        </a:spcBef>
        <a:buFont typeface="Arial" panose="020B0604020202020204" pitchFamily="34" charset="0"/>
        <a:buChar char="•"/>
        <a:defRPr sz="1835" kern="1200">
          <a:solidFill>
            <a:schemeClr val="tx1"/>
          </a:solidFill>
          <a:latin typeface="+mn-lt"/>
          <a:ea typeface="+mn-ea"/>
          <a:cs typeface="+mn-cs"/>
        </a:defRPr>
      </a:lvl2pPr>
      <a:lvl3pPr marL="875030" indent="-174625" algn="l" defTabSz="699770" rtl="0" eaLnBrk="1" latinLnBrk="0" hangingPunct="1">
        <a:lnSpc>
          <a:spcPct val="90000"/>
        </a:lnSpc>
        <a:spcBef>
          <a:spcPct val="77000"/>
        </a:spcBef>
        <a:buFont typeface="Arial" panose="020B0604020202020204" pitchFamily="34" charset="0"/>
        <a:buChar char="•"/>
        <a:defRPr sz="1530" kern="1200">
          <a:solidFill>
            <a:schemeClr val="tx1"/>
          </a:solidFill>
          <a:latin typeface="+mn-lt"/>
          <a:ea typeface="+mn-ea"/>
          <a:cs typeface="+mn-cs"/>
        </a:defRPr>
      </a:lvl3pPr>
      <a:lvl4pPr marL="1224915" indent="-174625" algn="l" defTabSz="69977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4pPr>
      <a:lvl5pPr marL="1574800" indent="-174625" algn="l" defTabSz="69977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5pPr>
      <a:lvl6pPr marL="1924685" indent="-174625" algn="l" defTabSz="69977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6pPr>
      <a:lvl7pPr marL="2274570" indent="-174625" algn="l" defTabSz="69977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7pPr>
      <a:lvl8pPr marL="2624455" indent="-174625" algn="l" defTabSz="69977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8pPr>
      <a:lvl9pPr marL="2974340" indent="-174625" algn="l" defTabSz="699770" rtl="0" eaLnBrk="1" latinLnBrk="0" hangingPunct="1">
        <a:lnSpc>
          <a:spcPct val="90000"/>
        </a:lnSpc>
        <a:spcBef>
          <a:spcPct val="77000"/>
        </a:spcBef>
        <a:buFont typeface="Arial" panose="020B0604020202020204" pitchFamily="34" charset="0"/>
        <a:buChar char="•"/>
        <a:defRPr sz="1380" kern="1200">
          <a:solidFill>
            <a:schemeClr val="tx1"/>
          </a:solidFill>
          <a:latin typeface="+mn-lt"/>
          <a:ea typeface="+mn-ea"/>
          <a:cs typeface="+mn-cs"/>
        </a:defRPr>
      </a:lvl9pPr>
    </p:bodyStyle>
    <p:otherStyle>
      <a:defPPr>
        <a:defRPr lang="zh-CN"/>
      </a:defPPr>
      <a:lvl1pPr marL="0" algn="l" defTabSz="699770" rtl="0" eaLnBrk="1" latinLnBrk="0" hangingPunct="1">
        <a:defRPr sz="1380" kern="1200">
          <a:solidFill>
            <a:schemeClr val="tx1"/>
          </a:solidFill>
          <a:latin typeface="+mn-lt"/>
          <a:ea typeface="+mn-ea"/>
          <a:cs typeface="+mn-cs"/>
        </a:defRPr>
      </a:lvl1pPr>
      <a:lvl2pPr marL="349885" algn="l" defTabSz="699770" rtl="0" eaLnBrk="1" latinLnBrk="0" hangingPunct="1">
        <a:defRPr sz="1380" kern="1200">
          <a:solidFill>
            <a:schemeClr val="tx1"/>
          </a:solidFill>
          <a:latin typeface="+mn-lt"/>
          <a:ea typeface="+mn-ea"/>
          <a:cs typeface="+mn-cs"/>
        </a:defRPr>
      </a:lvl2pPr>
      <a:lvl3pPr marL="699770" algn="l" defTabSz="699770" rtl="0" eaLnBrk="1" latinLnBrk="0" hangingPunct="1">
        <a:defRPr sz="1380" kern="1200">
          <a:solidFill>
            <a:schemeClr val="tx1"/>
          </a:solidFill>
          <a:latin typeface="+mn-lt"/>
          <a:ea typeface="+mn-ea"/>
          <a:cs typeface="+mn-cs"/>
        </a:defRPr>
      </a:lvl3pPr>
      <a:lvl4pPr marL="1049655" algn="l" defTabSz="699770" rtl="0" eaLnBrk="1" latinLnBrk="0" hangingPunct="1">
        <a:defRPr sz="1380" kern="1200">
          <a:solidFill>
            <a:schemeClr val="tx1"/>
          </a:solidFill>
          <a:latin typeface="+mn-lt"/>
          <a:ea typeface="+mn-ea"/>
          <a:cs typeface="+mn-cs"/>
        </a:defRPr>
      </a:lvl4pPr>
      <a:lvl5pPr marL="1399540" algn="l" defTabSz="699770" rtl="0" eaLnBrk="1" latinLnBrk="0" hangingPunct="1">
        <a:defRPr sz="1380" kern="1200">
          <a:solidFill>
            <a:schemeClr val="tx1"/>
          </a:solidFill>
          <a:latin typeface="+mn-lt"/>
          <a:ea typeface="+mn-ea"/>
          <a:cs typeface="+mn-cs"/>
        </a:defRPr>
      </a:lvl5pPr>
      <a:lvl6pPr marL="1749425" algn="l" defTabSz="699770" rtl="0" eaLnBrk="1" latinLnBrk="0" hangingPunct="1">
        <a:defRPr sz="1380" kern="1200">
          <a:solidFill>
            <a:schemeClr val="tx1"/>
          </a:solidFill>
          <a:latin typeface="+mn-lt"/>
          <a:ea typeface="+mn-ea"/>
          <a:cs typeface="+mn-cs"/>
        </a:defRPr>
      </a:lvl6pPr>
      <a:lvl7pPr marL="2099310" algn="l" defTabSz="699770" rtl="0" eaLnBrk="1" latinLnBrk="0" hangingPunct="1">
        <a:defRPr sz="1380" kern="1200">
          <a:solidFill>
            <a:schemeClr val="tx1"/>
          </a:solidFill>
          <a:latin typeface="+mn-lt"/>
          <a:ea typeface="+mn-ea"/>
          <a:cs typeface="+mn-cs"/>
        </a:defRPr>
      </a:lvl7pPr>
      <a:lvl8pPr marL="2449195" algn="l" defTabSz="699770" rtl="0" eaLnBrk="1" latinLnBrk="0" hangingPunct="1">
        <a:defRPr sz="1380" kern="1200">
          <a:solidFill>
            <a:schemeClr val="tx1"/>
          </a:solidFill>
          <a:latin typeface="+mn-lt"/>
          <a:ea typeface="+mn-ea"/>
          <a:cs typeface="+mn-cs"/>
        </a:defRPr>
      </a:lvl8pPr>
      <a:lvl9pPr marL="2799080" algn="l" defTabSz="699770" rtl="0" eaLnBrk="1" latinLnBrk="0" hangingPunct="1">
        <a:defRPr sz="13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188689" y="991845"/>
            <a:ext cx="6819900" cy="398780"/>
          </a:xfrm>
          <a:prstGeom prst="rect">
            <a:avLst/>
          </a:prstGeom>
        </p:spPr>
        <p:txBody>
          <a:bodyPr wrap="none">
            <a:spAutoFit/>
          </a:bodyPr>
          <a:lstStyle/>
          <a:p>
            <a:pPr marL="0" marR="0" algn="just">
              <a:spcBef>
                <a:spcPts val="0"/>
              </a:spcBef>
              <a:spcAft>
                <a:spcPts val="0"/>
              </a:spcAft>
            </a:pPr>
            <a:r>
              <a:rPr lang="zh-CN" altLang="en-US" sz="2000" b="1" kern="100" spc="0" dirty="0">
                <a:solidFill>
                  <a:srgbClr val="C00000"/>
                </a:solidFill>
                <a:effectLst/>
                <a:latin typeface="宋体" panose="02010600030101010101" pitchFamily="2" charset="-122"/>
                <a:ea typeface="宋体" panose="02010600030101010101" pitchFamily="2" charset="-122"/>
                <a:sym typeface="字魂160号-檀宋" panose="00000500000000000000" pitchFamily="2" charset="-122"/>
              </a:rPr>
              <a:t>学习领会习近平总书记在全国两会期间的系列重要讲话精神</a:t>
            </a:r>
          </a:p>
        </p:txBody>
      </p:sp>
      <p:sp>
        <p:nvSpPr>
          <p:cNvPr id="29" name="矩形 259"/>
          <p:cNvSpPr>
            <a:spLocks noChangeArrowheads="1"/>
          </p:cNvSpPr>
          <p:nvPr/>
        </p:nvSpPr>
        <p:spPr bwMode="auto">
          <a:xfrm>
            <a:off x="566388" y="992163"/>
            <a:ext cx="54426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2400" dirty="0">
                <a:solidFill>
                  <a:schemeClr val="bg1"/>
                </a:solidFill>
                <a:latin typeface="黑体" panose="02010609060101010101" charset="-122"/>
                <a:ea typeface="黑体" panose="02010609060101010101" charset="-122"/>
                <a:cs typeface="+mn-ea"/>
                <a:sym typeface="字魂160号-檀宋" panose="00000500000000000000" pitchFamily="2" charset="-122"/>
              </a:rPr>
              <a:t>01</a:t>
            </a:r>
          </a:p>
        </p:txBody>
      </p:sp>
      <p:sp>
        <p:nvSpPr>
          <p:cNvPr id="3" name="文本框 2"/>
          <p:cNvSpPr txBox="1"/>
          <p:nvPr/>
        </p:nvSpPr>
        <p:spPr>
          <a:xfrm>
            <a:off x="344664" y="176706"/>
            <a:ext cx="3992880" cy="398780"/>
          </a:xfrm>
          <a:prstGeom prst="rect">
            <a:avLst/>
          </a:prstGeom>
          <a:noFill/>
        </p:spPr>
        <p:txBody>
          <a:bodyPr wrap="none" rtlCol="0">
            <a:spAutoFit/>
          </a:bodyPr>
          <a:lstStyle/>
          <a:p>
            <a:pPr algn="l"/>
            <a:r>
              <a:rPr kumimoji="1" lang="zh-CN" altLang="en-US" sz="2000" dirty="0">
                <a:solidFill>
                  <a:schemeClr val="accent6">
                    <a:lumMod val="20000"/>
                    <a:lumOff val="80000"/>
                  </a:schemeClr>
                </a:solidFill>
                <a:latin typeface="黑体" panose="02010609060101010101" charset="-122"/>
                <a:ea typeface="黑体" panose="02010609060101010101" charset="-122"/>
              </a:rPr>
              <a:t>2023年全国两会的主要内容和亮点</a:t>
            </a:r>
          </a:p>
        </p:txBody>
      </p:sp>
      <p:sp>
        <p:nvSpPr>
          <p:cNvPr id="6" name="矩形: 圆角 5"/>
          <p:cNvSpPr/>
          <p:nvPr userDrawn="1"/>
        </p:nvSpPr>
        <p:spPr>
          <a:xfrm>
            <a:off x="644525" y="1610360"/>
            <a:ext cx="8004810" cy="3199765"/>
          </a:xfrm>
          <a:prstGeom prst="roundRect">
            <a:avLst>
              <a:gd name="adj" fmla="val 993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摄图网_500715565_长城风光（企业商用）"/>
          <p:cNvPicPr>
            <a:picLocks noChangeAspect="1"/>
          </p:cNvPicPr>
          <p:nvPr>
            <p:custDataLst>
              <p:tags r:id="rId1"/>
            </p:custDataLst>
          </p:nvPr>
        </p:nvPicPr>
        <p:blipFill>
          <a:blip r:embed="rId4"/>
          <a:stretch>
            <a:fillRect/>
          </a:stretch>
        </p:blipFill>
        <p:spPr>
          <a:xfrm>
            <a:off x="885190" y="2500630"/>
            <a:ext cx="3474085" cy="2228215"/>
          </a:xfrm>
          <a:prstGeom prst="rect">
            <a:avLst/>
          </a:prstGeom>
        </p:spPr>
      </p:pic>
      <p:sp>
        <p:nvSpPr>
          <p:cNvPr id="27" name="TextBox 24"/>
          <p:cNvSpPr txBox="1"/>
          <p:nvPr/>
        </p:nvSpPr>
        <p:spPr>
          <a:xfrm>
            <a:off x="885190" y="1710055"/>
            <a:ext cx="7585710" cy="730885"/>
          </a:xfrm>
          <a:prstGeom prst="rect">
            <a:avLst/>
          </a:prstGeom>
          <a:solidFill>
            <a:srgbClr val="AB0F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lnSpc>
                <a:spcPct val="130000"/>
              </a:lnSpc>
            </a:pPr>
            <a:r>
              <a:rPr sz="1600" b="1">
                <a:solidFill>
                  <a:srgbClr val="FFFFFF"/>
                </a:solidFill>
                <a:latin typeface="黑体" panose="02010609060101010101" charset="-122"/>
                <a:ea typeface="黑体" panose="02010609060101010101" charset="-122"/>
                <a:cs typeface="黑体" panose="02010609060101010101" charset="-122"/>
              </a:rPr>
              <a:t>习近平总书记在看望民建、工商联界委员，并参加联组会时强调，党中央始终坚持“两个毫不动摇”、“三个没有变”，始终把民营企业和民营企业家当作自己人。</a:t>
            </a:r>
          </a:p>
        </p:txBody>
      </p:sp>
      <p:grpSp>
        <p:nvGrpSpPr>
          <p:cNvPr id="8" name="组合 7"/>
          <p:cNvGrpSpPr/>
          <p:nvPr userDrawn="1"/>
        </p:nvGrpSpPr>
        <p:grpSpPr>
          <a:xfrm>
            <a:off x="3897630" y="2814320"/>
            <a:ext cx="4544060" cy="1474470"/>
            <a:chOff x="9589" y="6928"/>
            <a:chExt cx="5643" cy="2698"/>
          </a:xfrm>
          <a:solidFill>
            <a:schemeClr val="bg1"/>
          </a:solidFill>
        </p:grpSpPr>
        <p:sp>
          <p:nvSpPr>
            <p:cNvPr id="9" name="Aitds6"/>
            <p:cNvSpPr/>
            <p:nvPr/>
          </p:nvSpPr>
          <p:spPr>
            <a:xfrm>
              <a:off x="9654" y="6928"/>
              <a:ext cx="5578" cy="2698"/>
            </a:xfrm>
            <a:prstGeom prst="roundRect">
              <a:avLst>
                <a:gd name="adj" fmla="val 5120"/>
              </a:avLst>
            </a:prstGeom>
            <a:grpFill/>
            <a:ln>
              <a:gradFill>
                <a:gsLst>
                  <a:gs pos="3000">
                    <a:srgbClr val="FF3800"/>
                  </a:gs>
                  <a:gs pos="46000">
                    <a:srgbClr val="FA0000"/>
                  </a:gs>
                  <a:gs pos="100000">
                    <a:srgbClr val="C90A0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charset="-122"/>
                <a:cs typeface="+mn-ea"/>
              </a:endParaRPr>
            </a:p>
          </p:txBody>
        </p:sp>
        <p:sp>
          <p:nvSpPr>
            <p:cNvPr id="10" name="Aitds8"/>
            <p:cNvSpPr/>
            <p:nvPr/>
          </p:nvSpPr>
          <p:spPr>
            <a:xfrm>
              <a:off x="9589" y="7171"/>
              <a:ext cx="149" cy="2212"/>
            </a:xfrm>
            <a:prstGeom prst="roundRect">
              <a:avLst/>
            </a:prstGeom>
            <a:solidFill>
              <a:srgbClr val="D9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charset="-122"/>
                <a:cs typeface="+mn-ea"/>
              </a:endParaRPr>
            </a:p>
          </p:txBody>
        </p:sp>
      </p:grpSp>
      <p:sp>
        <p:nvSpPr>
          <p:cNvPr id="7" name="TextBox 24"/>
          <p:cNvSpPr txBox="1"/>
          <p:nvPr/>
        </p:nvSpPr>
        <p:spPr>
          <a:xfrm>
            <a:off x="4110355" y="2882265"/>
            <a:ext cx="4171315" cy="1290320"/>
          </a:xfrm>
          <a:prstGeom prst="rect">
            <a:avLst/>
          </a:prstGeom>
          <a:noFill/>
        </p:spPr>
        <p:txBody>
          <a:bodyPr wrap="square" rtlCol="0">
            <a:spAutoFit/>
          </a:bodyPr>
          <a:lstStyle/>
          <a:p>
            <a:pPr fontAlgn="auto">
              <a:lnSpc>
                <a:spcPct val="130000"/>
              </a:lnSpc>
            </a:pPr>
            <a:r>
              <a:rPr sz="1200">
                <a:solidFill>
                  <a:schemeClr val="tx1">
                    <a:lumMod val="85000"/>
                    <a:lumOff val="15000"/>
                  </a:schemeClr>
                </a:solidFill>
                <a:latin typeface="黑体" panose="02010609060101010101" charset="-122"/>
                <a:ea typeface="黑体" panose="02010609060101010101" charset="-122"/>
                <a:cs typeface="黑体" panose="02010609060101010101" charset="-122"/>
              </a:rPr>
              <a:t>习近平总书记指出：“要把构建亲清政商关系落到实处，为民营企业和民营企业家排忧解难，让他们放开手脚，轻装上阵，专心致志搞发展。要加强思想政治引领，引导民营企业和民营企业家正确理解党中央关于‘两个毫不动摇’、‘两个健康’的方针政策，消除顾虑，放下包袱，大胆发展。”</a:t>
            </a:r>
          </a:p>
        </p:txBody>
      </p:sp>
      <p:pic>
        <p:nvPicPr>
          <p:cNvPr id="4" name="图片 3" descr="黄"/>
          <p:cNvPicPr>
            <a:picLocks noChangeAspect="1"/>
          </p:cNvPicPr>
          <p:nvPr/>
        </p:nvPicPr>
        <p:blipFill>
          <a:blip r:embed="rId5"/>
          <a:stretch>
            <a:fillRect/>
          </a:stretch>
        </p:blipFill>
        <p:spPr>
          <a:xfrm>
            <a:off x="7901305" y="209550"/>
            <a:ext cx="1111250" cy="333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TM0NjBiYmI2NmRlNWYwOWViZTgwNjQ0MDU0ZTNhNGEifQ=="/>
  <p:tag name="KSO_WPP_MARK_KEY" val="cde2df42-94b9-4ffd-ae61-966ec090d30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265,&quot;width&quot;:12887}"/>
</p:tagLst>
</file>

<file path=ppt/theme/theme1.xml><?xml version="1.0" encoding="utf-8"?>
<a:theme xmlns:a="http://schemas.openxmlformats.org/drawingml/2006/main" name="Office 主题">
  <a:themeElements>
    <a:clrScheme name="自定义 98">
      <a:dk1>
        <a:srgbClr val="000000"/>
      </a:dk1>
      <a:lt1>
        <a:srgbClr val="FFFFFF"/>
      </a:lt1>
      <a:dk2>
        <a:srgbClr val="000000"/>
      </a:dk2>
      <a:lt2>
        <a:srgbClr val="FFFFFF"/>
      </a:lt2>
      <a:accent1>
        <a:srgbClr val="DA0000"/>
      </a:accent1>
      <a:accent2>
        <a:srgbClr val="FFC000"/>
      </a:accent2>
      <a:accent3>
        <a:srgbClr val="DA0000"/>
      </a:accent3>
      <a:accent4>
        <a:srgbClr val="FFC000"/>
      </a:accent4>
      <a:accent5>
        <a:srgbClr val="DA0000"/>
      </a:accent5>
      <a:accent6>
        <a:srgbClr val="FFC000"/>
      </a:accent6>
      <a:hlink>
        <a:srgbClr val="DA0000"/>
      </a:hlink>
      <a:folHlink>
        <a:srgbClr val="FFC000"/>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570">
      <a:dk1>
        <a:sysClr val="windowText" lastClr="000000"/>
      </a:dk1>
      <a:lt1>
        <a:sysClr val="window" lastClr="FFFFFF"/>
      </a:lt1>
      <a:dk2>
        <a:srgbClr val="44546A"/>
      </a:dk2>
      <a:lt2>
        <a:srgbClr val="E7E6E6"/>
      </a:lt2>
      <a:accent1>
        <a:srgbClr val="D60000"/>
      </a:accent1>
      <a:accent2>
        <a:srgbClr val="F05327"/>
      </a:accent2>
      <a:accent3>
        <a:srgbClr val="34A471"/>
      </a:accent3>
      <a:accent4>
        <a:srgbClr val="FFC000"/>
      </a:accent4>
      <a:accent5>
        <a:srgbClr val="5B9BD5"/>
      </a:accent5>
      <a:accent6>
        <a:srgbClr val="70AD47"/>
      </a:accent6>
      <a:hlink>
        <a:srgbClr val="0563C1"/>
      </a:hlink>
      <a:folHlink>
        <a:srgbClr val="954F72"/>
      </a:folHlink>
    </a:clrScheme>
    <a:fontScheme name="ldquxcel">
      <a:majorFont>
        <a:latin typeface=""/>
        <a:ea typeface="微软雅黑"/>
        <a:cs typeface=""/>
      </a:majorFont>
      <a:minorFont>
        <a:latin typeface=""/>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Words>
  <Application>Microsoft Office PowerPoint</Application>
  <PresentationFormat>自定义</PresentationFormat>
  <Paragraphs>6</Paragraphs>
  <Slides>1</Slides>
  <Notes>1</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1</vt:i4>
      </vt:variant>
    </vt:vector>
  </HeadingPairs>
  <TitlesOfParts>
    <vt:vector size="8" baseType="lpstr">
      <vt:lpstr>黑体</vt:lpstr>
      <vt:lpstr>宋体</vt:lpstr>
      <vt:lpstr>字魂160号-檀宋</vt:lpstr>
      <vt:lpstr>Arial</vt:lpstr>
      <vt:lpstr>Calibri</vt:lpstr>
      <vt:lpstr>Office 主题</vt:lpstr>
      <vt:lpstr>1_Office 主题​​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dreamsummit</cp:lastModifiedBy>
  <cp:revision>429</cp:revision>
  <dcterms:created xsi:type="dcterms:W3CDTF">2019-06-19T02:08:00Z</dcterms:created>
  <dcterms:modified xsi:type="dcterms:W3CDTF">2023-04-18T06:13:58Z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848C19217DDD47B0B111992FC5A1C5D0</vt:lpwstr>
  </property>
</Properties>
</file>