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</p:sldIdLst>
  <p:sldSz cx="12192000" cy="6858000"/>
  <p:notesSz cx="6858000" cy="9144000"/>
  <p:embeddedFontLst>
    <p:embeddedFont>
      <p:font typeface="等线" panose="02010600030101010101" pitchFamily="2" charset="-122"/>
      <p:regular r:id="rId3"/>
      <p:bold r:id="rId4"/>
    </p:embeddedFont>
    <p:embeddedFont>
      <p:font typeface="等线 Light" panose="02010600030101010101" pitchFamily="2" charset="-122"/>
      <p:regular r:id="rId5"/>
    </p:embeddedFont>
    <p:embeddedFont>
      <p:font typeface="思源黑体 CN Bold" panose="020B0800000000000000" pitchFamily="34" charset="-122"/>
      <p:bold r:id="rId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orient="horz" pos="4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024"/>
    <a:srgbClr val="990000"/>
    <a:srgbClr val="9E251D"/>
    <a:srgbClr val="FFF8DD"/>
    <a:srgbClr val="CB0015"/>
    <a:srgbClr val="FF3937"/>
    <a:srgbClr val="FFFAE7"/>
    <a:srgbClr val="FFECA3"/>
    <a:srgbClr val="D6B396"/>
    <a:srgbClr val="E6D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>
        <p:guide pos="438"/>
        <p:guide orient="horz" pos="3816"/>
        <p:guide orient="horz" pos="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2023/4/25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2023/4/25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217714" y="239486"/>
            <a:ext cx="11756572" cy="6379028"/>
          </a:xfrm>
          <a:prstGeom prst="roundRect">
            <a:avLst>
              <a:gd name="adj" fmla="val 32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bg1"/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</a:endParaRPr>
          </a:p>
        </p:txBody>
      </p:sp>
      <p:sp>
        <p:nvSpPr>
          <p:cNvPr id="14" name="矩形: 圆角 27">
            <a:extLst>
              <a:ext uri="{FF2B5EF4-FFF2-40B4-BE49-F238E27FC236}">
                <a16:creationId xmlns:a16="http://schemas.microsoft.com/office/drawing/2014/main" id="{ED58CA52-BACB-34F3-B4DE-9734EE6DF05E}"/>
              </a:ext>
            </a:extLst>
          </p:cNvPr>
          <p:cNvSpPr/>
          <p:nvPr userDrawn="1"/>
        </p:nvSpPr>
        <p:spPr>
          <a:xfrm>
            <a:off x="402986" y="414282"/>
            <a:ext cx="127240" cy="5735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20016"/>
              </a:gs>
              <a:gs pos="70000">
                <a:srgbClr val="CB001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阿里巴巴普惠体 H" panose="00020600040101010101" pitchFamily="18" charset="-122"/>
              <a:sym typeface="思源宋体 CN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to="0"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25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D046FF87-B567-E3D8-A8E6-C86C12B40433}"/>
              </a:ext>
            </a:extLst>
          </p:cNvPr>
          <p:cNvSpPr txBox="1"/>
          <p:nvPr/>
        </p:nvSpPr>
        <p:spPr>
          <a:xfrm>
            <a:off x="1272536" y="1936184"/>
            <a:ext cx="9646927" cy="333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6000" dirty="0">
                <a:gradFill>
                  <a:gsLst>
                    <a:gs pos="18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H" panose="00020600040101010101" pitchFamily="18" charset="-122"/>
              </a:rPr>
              <a:t>深入学习贯彻</a:t>
            </a:r>
            <a:endParaRPr lang="en-US" altLang="zh-CN" sz="6000" dirty="0">
              <a:gradFill>
                <a:gsLst>
                  <a:gs pos="1800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27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Bold" panose="020B0800000000000000" pitchFamily="34" charset="-122"/>
              <a:ea typeface="思源黑体 CN Bold" panose="020B0800000000000000" pitchFamily="34" charset="-122"/>
              <a:cs typeface="阿里巴巴普惠体 H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6000" dirty="0">
                <a:gradFill>
                  <a:gsLst>
                    <a:gs pos="18000">
                      <a:schemeClr val="accent4">
                        <a:lumMod val="20000"/>
                        <a:lumOff val="80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  <a:cs typeface="阿里巴巴普惠体 H" panose="00020600040101010101" pitchFamily="18" charset="-122"/>
              </a:rPr>
              <a:t>习近平新时代中国特色社会主义思想的四个维度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24E941-7F6A-FD8B-CAE1-5F396DAC9E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585" y="1581991"/>
            <a:ext cx="1304719" cy="7457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104B02B-2FF0-C5B0-9141-94DB0EA2D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30" y="5585043"/>
            <a:ext cx="1606537" cy="4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0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7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0" calcmode="lin" valueType="num">
                                      <p:cBhvr>
                                        <p:cTn id="13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0.0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de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by x="100000" y="100000"/>
                                      <p:from x="110000" y="11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F20016"/>
            </a:gs>
            <a:gs pos="70000">
              <a:srgbClr val="CB0015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 sz="2400">
            <a:solidFill>
              <a:schemeClr val="bg1"/>
            </a:solidFill>
            <a:latin typeface="阿里巴巴普惠体 H" panose="00020600040101010101" pitchFamily="18" charset="-122"/>
            <a:ea typeface="阿里巴巴普惠体 H" panose="00020600040101010101" pitchFamily="18" charset="-122"/>
            <a:cs typeface="阿里巴巴普惠体 H" panose="00020600040101010101" pitchFamily="18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</Words>
  <Application>Microsoft Office PowerPoint</Application>
  <PresentationFormat>宽屏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阿里巴巴普惠体 H</vt:lpstr>
      <vt:lpstr>等线</vt:lpstr>
      <vt:lpstr>等线 Light</vt:lpstr>
      <vt:lpstr>Arial</vt:lpstr>
      <vt:lpstr>思源宋体 CN</vt:lpstr>
      <vt:lpstr>思源黑体 CN Bold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dreamsummit</cp:lastModifiedBy>
  <cp:revision>52</cp:revision>
  <dcterms:created xsi:type="dcterms:W3CDTF">2018-04-18T06:17:00Z</dcterms:created>
  <dcterms:modified xsi:type="dcterms:W3CDTF">2023-04-25T08:57:03Z</dcterms:modified>
</cp:coreProperties>
</file>