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9334500" cy="5248275"/>
  <p:notesSz cx="6858000" cy="9144000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amsummit" initials="dream" lastIdx="5" clrIdx="0">
    <p:extLst>
      <p:ext uri="{19B8F6BF-5375-455C-9EA6-DF929625EA0E}">
        <p15:presenceInfo xmlns:p15="http://schemas.microsoft.com/office/powerpoint/2012/main" userId="dreamsummi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2F46"/>
    <a:srgbClr val="1170CF"/>
    <a:srgbClr val="C13B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tags" Target="tags/tag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2023/10/30 Monday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4742" y="1143000"/>
            <a:ext cx="548851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" name="任意多边形: 形状 920"/>
          <p:cNvSpPr/>
          <p:nvPr userDrawn="1"/>
        </p:nvSpPr>
        <p:spPr bwMode="auto">
          <a:xfrm>
            <a:off x="0" y="0"/>
            <a:ext cx="2227341" cy="5248274"/>
          </a:xfrm>
          <a:custGeom>
            <a:avLst/>
            <a:gdLst>
              <a:gd name="connsiteX0" fmla="*/ 0 w 2909180"/>
              <a:gd name="connsiteY0" fmla="*/ 0 h 6857999"/>
              <a:gd name="connsiteX1" fmla="*/ 129940 w 2909180"/>
              <a:gd name="connsiteY1" fmla="*/ 0 h 6857999"/>
              <a:gd name="connsiteX2" fmla="*/ 2909180 w 2909180"/>
              <a:gd name="connsiteY2" fmla="*/ 0 h 6857999"/>
              <a:gd name="connsiteX3" fmla="*/ 354376 w 2909180"/>
              <a:gd name="connsiteY3" fmla="*/ 3352800 h 6857999"/>
              <a:gd name="connsiteX4" fmla="*/ 308426 w 2909180"/>
              <a:gd name="connsiteY4" fmla="*/ 3992880 h 6857999"/>
              <a:gd name="connsiteX5" fmla="*/ 1673133 w 2909180"/>
              <a:gd name="connsiteY5" fmla="*/ 6857999 h 6857999"/>
              <a:gd name="connsiteX6" fmla="*/ 127805 w 2909180"/>
              <a:gd name="connsiteY6" fmla="*/ 6857999 h 6857999"/>
              <a:gd name="connsiteX7" fmla="*/ 0 w 2909180"/>
              <a:gd name="connsiteY7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09180" h="6857999">
                <a:moveTo>
                  <a:pt x="0" y="0"/>
                </a:moveTo>
                <a:lnTo>
                  <a:pt x="129940" y="0"/>
                </a:lnTo>
                <a:cubicBezTo>
                  <a:pt x="738056" y="0"/>
                  <a:pt x="1622588" y="0"/>
                  <a:pt x="2909180" y="0"/>
                </a:cubicBezTo>
                <a:cubicBezTo>
                  <a:pt x="2909180" y="0"/>
                  <a:pt x="2909180" y="0"/>
                  <a:pt x="354376" y="3352800"/>
                </a:cubicBezTo>
                <a:cubicBezTo>
                  <a:pt x="234906" y="3505200"/>
                  <a:pt x="211931" y="3794760"/>
                  <a:pt x="308426" y="3992880"/>
                </a:cubicBezTo>
                <a:cubicBezTo>
                  <a:pt x="308426" y="3992880"/>
                  <a:pt x="308426" y="3992880"/>
                  <a:pt x="1673133" y="6857999"/>
                </a:cubicBezTo>
                <a:cubicBezTo>
                  <a:pt x="1673133" y="6857999"/>
                  <a:pt x="1673133" y="6857999"/>
                  <a:pt x="127805" y="6857999"/>
                </a:cubicBezTo>
                <a:lnTo>
                  <a:pt x="0" y="685799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69977" tIns="34988" rIns="69977" bIns="34988" numCol="1" anchor="t" anchorCtr="0" compatLnSpc="1">
            <a:noAutofit/>
          </a:bodyPr>
          <a:lstStyle/>
          <a:p>
            <a:endParaRPr lang="zh-CN" altLang="en-US" sz="1380"/>
          </a:p>
        </p:txBody>
      </p:sp>
      <p:sp>
        <p:nvSpPr>
          <p:cNvPr id="5" name="标题 1"/>
          <p:cNvSpPr>
            <a:spLocks noGrp="1"/>
          </p:cNvSpPr>
          <p:nvPr>
            <p:ph type="ctrTitle"/>
          </p:nvPr>
        </p:nvSpPr>
        <p:spPr>
          <a:xfrm>
            <a:off x="5474265" y="1625563"/>
            <a:ext cx="3346109" cy="947493"/>
          </a:xfrm>
        </p:spPr>
        <p:txBody>
          <a:bodyPr anchor="b">
            <a:normAutofit/>
          </a:bodyPr>
          <a:lstStyle>
            <a:lvl1pPr algn="l">
              <a:defRPr sz="2450" b="1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6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5474265" y="2643520"/>
            <a:ext cx="3346109" cy="497010"/>
          </a:xfrm>
        </p:spPr>
        <p:txBody>
          <a:bodyPr>
            <a:normAutofit/>
          </a:bodyPr>
          <a:lstStyle>
            <a:lvl1pPr marL="0" indent="0" algn="l">
              <a:buNone/>
              <a:defRPr sz="1225">
                <a:solidFill>
                  <a:schemeClr val="bg1"/>
                </a:solidFill>
              </a:defRPr>
            </a:lvl1pPr>
            <a:lvl2pPr marL="349885" indent="0" algn="ctr">
              <a:buNone/>
              <a:defRPr sz="1530"/>
            </a:lvl2pPr>
            <a:lvl3pPr marL="699770" indent="0" algn="ctr">
              <a:buNone/>
              <a:defRPr sz="1380"/>
            </a:lvl3pPr>
            <a:lvl4pPr marL="1049655" indent="0" algn="ctr">
              <a:buNone/>
              <a:defRPr sz="1225"/>
            </a:lvl4pPr>
            <a:lvl5pPr marL="1399540" indent="0" algn="ctr">
              <a:buNone/>
              <a:defRPr sz="1225"/>
            </a:lvl5pPr>
            <a:lvl6pPr marL="1749425" indent="0" algn="ctr">
              <a:buNone/>
              <a:defRPr sz="1225"/>
            </a:lvl6pPr>
            <a:lvl7pPr marL="2099310" indent="0" algn="ctr">
              <a:buNone/>
              <a:defRPr sz="1225"/>
            </a:lvl7pPr>
            <a:lvl8pPr marL="2449195" indent="0" algn="ctr">
              <a:buNone/>
              <a:defRPr sz="1225"/>
            </a:lvl8pPr>
            <a:lvl9pPr marL="2799080" indent="0" algn="ctr">
              <a:buNone/>
              <a:defRPr sz="1225"/>
            </a:lvl9pPr>
          </a:lstStyle>
          <a:p>
            <a:r>
              <a:rPr lang="zh-CN" altLang="en-US" dirty="0"/>
              <a:t>单击以编辑母版副标题样式</a:t>
            </a:r>
          </a:p>
        </p:txBody>
      </p:sp>
      <p:sp>
        <p:nvSpPr>
          <p:cNvPr id="7" name="文本占位符 13"/>
          <p:cNvSpPr>
            <a:spLocks noGrp="1"/>
          </p:cNvSpPr>
          <p:nvPr>
            <p:ph type="body" sz="quarter" idx="10" hasCustomPrompt="1"/>
          </p:nvPr>
        </p:nvSpPr>
        <p:spPr>
          <a:xfrm>
            <a:off x="5474265" y="3230592"/>
            <a:ext cx="3346109" cy="284282"/>
          </a:xfrm>
        </p:spPr>
        <p:txBody>
          <a:bodyPr anchor="ctr">
            <a:normAutofit/>
          </a:bodyPr>
          <a:lstStyle>
            <a:lvl1pPr marL="0" indent="0" algn="l">
              <a:buNone/>
              <a:defRPr sz="920" b="1">
                <a:solidFill>
                  <a:schemeClr val="bg1"/>
                </a:solidFill>
              </a:defRPr>
            </a:lvl1pPr>
            <a:lvl2pPr marL="349885" indent="0">
              <a:buNone/>
              <a:defRPr/>
            </a:lvl2pPr>
            <a:lvl3pPr marL="699770" indent="0">
              <a:buNone/>
              <a:defRPr/>
            </a:lvl3pPr>
            <a:lvl4pPr marL="1049655" indent="0">
              <a:buNone/>
              <a:defRPr/>
            </a:lvl4pPr>
            <a:lvl5pPr marL="1399540" indent="0">
              <a:buNone/>
              <a:defRPr/>
            </a:lvl5pPr>
          </a:lstStyle>
          <a:p>
            <a:pPr lvl="0"/>
            <a:r>
              <a:rPr lang="zh-CN" altLang="en-US" dirty="0"/>
              <a:t>署名</a:t>
            </a:r>
          </a:p>
        </p:txBody>
      </p:sp>
      <p:sp>
        <p:nvSpPr>
          <p:cNvPr id="8" name="文本占位符 13"/>
          <p:cNvSpPr>
            <a:spLocks noGrp="1"/>
          </p:cNvSpPr>
          <p:nvPr>
            <p:ph type="body" sz="quarter" idx="11" hasCustomPrompt="1"/>
          </p:nvPr>
        </p:nvSpPr>
        <p:spPr>
          <a:xfrm>
            <a:off x="5474265" y="3514873"/>
            <a:ext cx="3346109" cy="284282"/>
          </a:xfrm>
        </p:spPr>
        <p:txBody>
          <a:bodyPr anchor="ctr">
            <a:normAutofit/>
          </a:bodyPr>
          <a:lstStyle>
            <a:lvl1pPr marL="0" indent="0" algn="l">
              <a:buNone/>
              <a:defRPr sz="920" b="1">
                <a:solidFill>
                  <a:schemeClr val="bg1"/>
                </a:solidFill>
              </a:defRPr>
            </a:lvl1pPr>
            <a:lvl2pPr marL="349885" indent="0">
              <a:buNone/>
              <a:defRPr/>
            </a:lvl2pPr>
            <a:lvl3pPr marL="699770" indent="0">
              <a:buNone/>
              <a:defRPr/>
            </a:lvl3pPr>
            <a:lvl4pPr marL="1049655" indent="0">
              <a:buNone/>
              <a:defRPr/>
            </a:lvl4pPr>
            <a:lvl5pPr marL="1399540" indent="0">
              <a:buNone/>
              <a:defRPr/>
            </a:lvl5pPr>
          </a:lstStyle>
          <a:p>
            <a:pPr lvl="0"/>
            <a:r>
              <a:rPr lang="zh-CN" altLang="en-US" dirty="0"/>
              <a:t>日期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图片占位符 23"/>
          <p:cNvSpPr>
            <a:spLocks noGrp="1"/>
          </p:cNvSpPr>
          <p:nvPr>
            <p:ph type="pic" sz="quarter" idx="10"/>
          </p:nvPr>
        </p:nvSpPr>
        <p:spPr>
          <a:xfrm>
            <a:off x="2" y="0"/>
            <a:ext cx="3333500" cy="5248275"/>
          </a:xfrm>
          <a:custGeom>
            <a:avLst/>
            <a:gdLst>
              <a:gd name="connsiteX0" fmla="*/ 0 w 4353959"/>
              <a:gd name="connsiteY0" fmla="*/ 0 h 6858000"/>
              <a:gd name="connsiteX1" fmla="*/ 2705236 w 4353959"/>
              <a:gd name="connsiteY1" fmla="*/ 0 h 6858000"/>
              <a:gd name="connsiteX2" fmla="*/ 2759851 w 4353959"/>
              <a:gd name="connsiteY2" fmla="*/ 0 h 6858000"/>
              <a:gd name="connsiteX3" fmla="*/ 4307933 w 4353959"/>
              <a:gd name="connsiteY3" fmla="*/ 3947160 h 6858000"/>
              <a:gd name="connsiteX4" fmla="*/ 4249672 w 4353959"/>
              <a:gd name="connsiteY4" fmla="*/ 4579620 h 6858000"/>
              <a:gd name="connsiteX5" fmla="*/ 2522645 w 4353959"/>
              <a:gd name="connsiteY5" fmla="*/ 6858000 h 6858000"/>
              <a:gd name="connsiteX6" fmla="*/ 2352048 w 4353959"/>
              <a:gd name="connsiteY6" fmla="*/ 6858000 h 6858000"/>
              <a:gd name="connsiteX7" fmla="*/ 0 w 4353959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53959" h="6858000">
                <a:moveTo>
                  <a:pt x="0" y="0"/>
                </a:moveTo>
                <a:cubicBezTo>
                  <a:pt x="1545849" y="0"/>
                  <a:pt x="2318773" y="0"/>
                  <a:pt x="2705236" y="0"/>
                </a:cubicBezTo>
                <a:lnTo>
                  <a:pt x="2759851" y="0"/>
                </a:lnTo>
                <a:cubicBezTo>
                  <a:pt x="2759851" y="0"/>
                  <a:pt x="2759851" y="0"/>
                  <a:pt x="4307933" y="3947160"/>
                </a:cubicBezTo>
                <a:cubicBezTo>
                  <a:pt x="4387001" y="4152900"/>
                  <a:pt x="4362032" y="4434840"/>
                  <a:pt x="4249672" y="4579620"/>
                </a:cubicBezTo>
                <a:cubicBezTo>
                  <a:pt x="4249672" y="4579620"/>
                  <a:pt x="4249672" y="4579620"/>
                  <a:pt x="2522645" y="6858000"/>
                </a:cubicBezTo>
                <a:lnTo>
                  <a:pt x="2352048" y="6858000"/>
                </a:lnTo>
                <a:cubicBezTo>
                  <a:pt x="0" y="6858000"/>
                  <a:pt x="0" y="6858000"/>
                  <a:pt x="0" y="685800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9" name="标题 1"/>
          <p:cNvSpPr>
            <a:spLocks noGrp="1"/>
          </p:cNvSpPr>
          <p:nvPr>
            <p:ph type="title" hasCustomPrompt="1"/>
          </p:nvPr>
        </p:nvSpPr>
        <p:spPr>
          <a:xfrm>
            <a:off x="4163479" y="2427450"/>
            <a:ext cx="4656896" cy="615399"/>
          </a:xfrm>
          <a:noFill/>
        </p:spPr>
        <p:txBody>
          <a:bodyPr lIns="90000" rIns="90000" anchor="b">
            <a:normAutofit/>
          </a:bodyPr>
          <a:lstStyle>
            <a:lvl1pPr algn="l">
              <a:defRPr sz="1835" b="1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单击此处添加幻灯片章节标题</a:t>
            </a:r>
          </a:p>
        </p:txBody>
      </p:sp>
      <p:sp>
        <p:nvSpPr>
          <p:cNvPr id="10" name="文本占位符 2"/>
          <p:cNvSpPr>
            <a:spLocks noGrp="1"/>
          </p:cNvSpPr>
          <p:nvPr>
            <p:ph type="body" idx="1"/>
          </p:nvPr>
        </p:nvSpPr>
        <p:spPr>
          <a:xfrm>
            <a:off x="4163479" y="3075755"/>
            <a:ext cx="4656896" cy="828699"/>
          </a:xfrm>
          <a:noFill/>
        </p:spPr>
        <p:txBody>
          <a:bodyPr lIns="90000" rIns="90000" anchor="t"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920">
                <a:solidFill>
                  <a:schemeClr val="tx1"/>
                </a:solidFill>
              </a:defRPr>
            </a:lvl1pPr>
            <a:lvl2pPr marL="349885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699770" indent="0">
              <a:buNone/>
              <a:defRPr sz="1380">
                <a:solidFill>
                  <a:schemeClr val="tx1">
                    <a:tint val="75000"/>
                  </a:schemeClr>
                </a:solidFill>
              </a:defRPr>
            </a:lvl3pPr>
            <a:lvl4pPr marL="1049655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4pPr>
            <a:lvl5pPr marL="1399540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5pPr>
            <a:lvl6pPr marL="1749425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6pPr>
            <a:lvl7pPr marL="2099310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7pPr>
            <a:lvl8pPr marL="2449195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8pPr>
            <a:lvl9pPr marL="2799080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20" name="任意多边形: 形状 19"/>
          <p:cNvSpPr/>
          <p:nvPr userDrawn="1"/>
        </p:nvSpPr>
        <p:spPr bwMode="auto">
          <a:xfrm flipH="1">
            <a:off x="2033358" y="0"/>
            <a:ext cx="1554094" cy="5248275"/>
          </a:xfrm>
          <a:custGeom>
            <a:avLst/>
            <a:gdLst>
              <a:gd name="connsiteX0" fmla="*/ 1792630 w 2029837"/>
              <a:gd name="connsiteY0" fmla="*/ 0 h 6858000"/>
              <a:gd name="connsiteX1" fmla="*/ 1756991 w 2029837"/>
              <a:gd name="connsiteY1" fmla="*/ 0 h 6858000"/>
              <a:gd name="connsiteX2" fmla="*/ 1593952 w 2029837"/>
              <a:gd name="connsiteY2" fmla="*/ 0 h 6858000"/>
              <a:gd name="connsiteX3" fmla="*/ 46023 w 2029837"/>
              <a:gd name="connsiteY3" fmla="*/ 3947160 h 6858000"/>
              <a:gd name="connsiteX4" fmla="*/ 104278 w 2029837"/>
              <a:gd name="connsiteY4" fmla="*/ 4579620 h 6858000"/>
              <a:gd name="connsiteX5" fmla="*/ 1831135 w 2029837"/>
              <a:gd name="connsiteY5" fmla="*/ 6858000 h 6858000"/>
              <a:gd name="connsiteX6" fmla="*/ 2029837 w 2029837"/>
              <a:gd name="connsiteY6" fmla="*/ 6858000 h 6858000"/>
              <a:gd name="connsiteX7" fmla="*/ 298649 w 2029837"/>
              <a:gd name="connsiteY7" fmla="*/ 4579620 h 6858000"/>
              <a:gd name="connsiteX8" fmla="*/ 244549 w 2029837"/>
              <a:gd name="connsiteY8" fmla="*/ 3947160 h 6858000"/>
              <a:gd name="connsiteX9" fmla="*/ 1792630 w 2029837"/>
              <a:gd name="connsiteY9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29837" h="6858000">
                <a:moveTo>
                  <a:pt x="1792630" y="0"/>
                </a:moveTo>
                <a:lnTo>
                  <a:pt x="1756991" y="0"/>
                </a:lnTo>
                <a:cubicBezTo>
                  <a:pt x="1593952" y="0"/>
                  <a:pt x="1593952" y="0"/>
                  <a:pt x="1593952" y="0"/>
                </a:cubicBezTo>
                <a:cubicBezTo>
                  <a:pt x="46023" y="3947160"/>
                  <a:pt x="46023" y="3947160"/>
                  <a:pt x="46023" y="3947160"/>
                </a:cubicBezTo>
                <a:cubicBezTo>
                  <a:pt x="-33038" y="4152900"/>
                  <a:pt x="-8072" y="4434840"/>
                  <a:pt x="104278" y="4579620"/>
                </a:cubicBezTo>
                <a:cubicBezTo>
                  <a:pt x="1831135" y="6858000"/>
                  <a:pt x="1831135" y="6858000"/>
                  <a:pt x="1831135" y="6858000"/>
                </a:cubicBezTo>
                <a:lnTo>
                  <a:pt x="2029837" y="6858000"/>
                </a:lnTo>
                <a:cubicBezTo>
                  <a:pt x="2029837" y="6858000"/>
                  <a:pt x="2029837" y="6858000"/>
                  <a:pt x="298649" y="4579620"/>
                </a:cubicBezTo>
                <a:cubicBezTo>
                  <a:pt x="186288" y="4434840"/>
                  <a:pt x="161319" y="4152900"/>
                  <a:pt x="244549" y="3947160"/>
                </a:cubicBezTo>
                <a:cubicBezTo>
                  <a:pt x="244549" y="3947160"/>
                  <a:pt x="244549" y="3947160"/>
                  <a:pt x="1792630" y="0"/>
                </a:cubicBezTo>
                <a:close/>
              </a:path>
            </a:pathLst>
          </a:custGeom>
          <a:solidFill>
            <a:srgbClr val="E4513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69977" tIns="34988" rIns="69977" bIns="34988" numCol="1" anchor="t" anchorCtr="0" compatLnSpc="1">
            <a:noAutofit/>
          </a:bodyPr>
          <a:lstStyle/>
          <a:p>
            <a:endParaRPr lang="zh-CN" altLang="en-US" sz="1380"/>
          </a:p>
        </p:txBody>
      </p:sp>
      <p:sp>
        <p:nvSpPr>
          <p:cNvPr id="16" name="Freeform 11"/>
          <p:cNvSpPr/>
          <p:nvPr userDrawn="1"/>
        </p:nvSpPr>
        <p:spPr bwMode="auto">
          <a:xfrm flipH="1">
            <a:off x="2186057" y="0"/>
            <a:ext cx="1722766" cy="5248275"/>
          </a:xfrm>
          <a:custGeom>
            <a:avLst/>
            <a:gdLst>
              <a:gd name="T0" fmla="*/ 112 w 541"/>
              <a:gd name="T1" fmla="*/ 518 h 900"/>
              <a:gd name="T2" fmla="*/ 484 w 541"/>
              <a:gd name="T3" fmla="*/ 0 h 900"/>
              <a:gd name="T4" fmla="*/ 392 w 541"/>
              <a:gd name="T5" fmla="*/ 0 h 900"/>
              <a:gd name="T6" fmla="*/ 20 w 541"/>
              <a:gd name="T7" fmla="*/ 518 h 900"/>
              <a:gd name="T8" fmla="*/ 33 w 541"/>
              <a:gd name="T9" fmla="*/ 601 h 900"/>
              <a:gd name="T10" fmla="*/ 449 w 541"/>
              <a:gd name="T11" fmla="*/ 900 h 900"/>
              <a:gd name="T12" fmla="*/ 541 w 541"/>
              <a:gd name="T13" fmla="*/ 900 h 900"/>
              <a:gd name="T14" fmla="*/ 126 w 541"/>
              <a:gd name="T15" fmla="*/ 601 h 900"/>
              <a:gd name="T16" fmla="*/ 112 w 541"/>
              <a:gd name="T17" fmla="*/ 518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41" h="900">
                <a:moveTo>
                  <a:pt x="112" y="518"/>
                </a:moveTo>
                <a:cubicBezTo>
                  <a:pt x="484" y="0"/>
                  <a:pt x="484" y="0"/>
                  <a:pt x="484" y="0"/>
                </a:cubicBezTo>
                <a:cubicBezTo>
                  <a:pt x="392" y="0"/>
                  <a:pt x="392" y="0"/>
                  <a:pt x="392" y="0"/>
                </a:cubicBezTo>
                <a:cubicBezTo>
                  <a:pt x="20" y="518"/>
                  <a:pt x="20" y="518"/>
                  <a:pt x="20" y="518"/>
                </a:cubicBezTo>
                <a:cubicBezTo>
                  <a:pt x="0" y="545"/>
                  <a:pt x="6" y="582"/>
                  <a:pt x="33" y="601"/>
                </a:cubicBezTo>
                <a:cubicBezTo>
                  <a:pt x="449" y="900"/>
                  <a:pt x="449" y="900"/>
                  <a:pt x="449" y="900"/>
                </a:cubicBezTo>
                <a:cubicBezTo>
                  <a:pt x="541" y="900"/>
                  <a:pt x="541" y="900"/>
                  <a:pt x="541" y="900"/>
                </a:cubicBezTo>
                <a:cubicBezTo>
                  <a:pt x="126" y="601"/>
                  <a:pt x="126" y="601"/>
                  <a:pt x="126" y="601"/>
                </a:cubicBezTo>
                <a:cubicBezTo>
                  <a:pt x="99" y="582"/>
                  <a:pt x="93" y="545"/>
                  <a:pt x="112" y="518"/>
                </a:cubicBezTo>
                <a:close/>
              </a:path>
            </a:pathLst>
          </a:custGeom>
          <a:gradFill flip="none" rotWithShape="1">
            <a:gsLst>
              <a:gs pos="100000">
                <a:schemeClr val="accent2">
                  <a:lumMod val="15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">
                <a:schemeClr val="accent2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vert="horz" wrap="square" lIns="69977" tIns="34988" rIns="69977" bIns="34988" numCol="1" anchor="t" anchorCtr="0" compatLnSpc="1"/>
          <a:lstStyle/>
          <a:p>
            <a:pPr lvl="0"/>
            <a:endParaRPr lang="zh-CN" altLang="en-US" sz="138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D9C7-5DC6-4263-87FF-7C99F6FB63C3}" type="datetime1">
              <a:rPr lang="zh-CN" altLang="en-US" smtClean="0"/>
              <a:t>2023/10/30 Monday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www..</a:t>
            </a:r>
            <a:r>
              <a:rPr lang="en-US" altLang="zh-CN" dirty="0"/>
              <a:t>cc </a:t>
            </a:r>
            <a:r>
              <a:rPr lang="zh-CN" altLang="en-US" dirty="0"/>
              <a:t>「 让</a:t>
            </a:r>
            <a:r>
              <a:rPr lang="en-US" altLang="zh-CN" dirty="0"/>
              <a:t>PPT</a:t>
            </a:r>
            <a:r>
              <a:rPr lang="zh-CN" altLang="en-US" dirty="0"/>
              <a:t>设计简单起来！」</a:t>
            </a: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D9C7-5DC6-4263-87FF-7C99F6FB63C3}" type="datetime1">
              <a:rPr lang="zh-CN" altLang="en-US" smtClean="0"/>
              <a:t>2023/10/30 Monday</a:t>
            </a:fld>
            <a:endParaRPr lang="zh-CN" altLang="en-US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www..</a:t>
            </a:r>
            <a:r>
              <a:rPr lang="en-US" altLang="zh-CN" dirty="0"/>
              <a:t>cc </a:t>
            </a:r>
            <a:r>
              <a:rPr lang="zh-CN" altLang="en-US" dirty="0"/>
              <a:t>「 让</a:t>
            </a:r>
            <a:r>
              <a:rPr lang="en-US" altLang="zh-CN" dirty="0"/>
              <a:t>PPT</a:t>
            </a:r>
            <a:r>
              <a:rPr lang="zh-CN" altLang="en-US" dirty="0"/>
              <a:t>设计简单起来！」</a:t>
            </a: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图片占位符 27"/>
          <p:cNvSpPr>
            <a:spLocks noGrp="1"/>
          </p:cNvSpPr>
          <p:nvPr>
            <p:ph type="pic" sz="quarter" idx="19"/>
          </p:nvPr>
        </p:nvSpPr>
        <p:spPr>
          <a:xfrm>
            <a:off x="5653935" y="2431"/>
            <a:ext cx="3680565" cy="5245845"/>
          </a:xfrm>
          <a:custGeom>
            <a:avLst/>
            <a:gdLst>
              <a:gd name="connsiteX0" fmla="*/ 1760078 w 4807269"/>
              <a:gd name="connsiteY0" fmla="*/ 0 h 6854825"/>
              <a:gd name="connsiteX1" fmla="*/ 1819111 w 4807269"/>
              <a:gd name="connsiteY1" fmla="*/ 0 h 6854825"/>
              <a:gd name="connsiteX2" fmla="*/ 4807269 w 4807269"/>
              <a:gd name="connsiteY2" fmla="*/ 0 h 6854825"/>
              <a:gd name="connsiteX3" fmla="*/ 4807269 w 4807269"/>
              <a:gd name="connsiteY3" fmla="*/ 6854825 h 6854825"/>
              <a:gd name="connsiteX4" fmla="*/ 2209236 w 4807269"/>
              <a:gd name="connsiteY4" fmla="*/ 6854825 h 6854825"/>
              <a:gd name="connsiteX5" fmla="*/ 2021981 w 4807269"/>
              <a:gd name="connsiteY5" fmla="*/ 6854825 h 6854825"/>
              <a:gd name="connsiteX6" fmla="*/ 115146 w 4807269"/>
              <a:gd name="connsiteY6" fmla="*/ 4577500 h 6854825"/>
              <a:gd name="connsiteX7" fmla="*/ 50819 w 4807269"/>
              <a:gd name="connsiteY7" fmla="*/ 3945333 h 6854825"/>
              <a:gd name="connsiteX8" fmla="*/ 1760078 w 4807269"/>
              <a:gd name="connsiteY8" fmla="*/ 0 h 685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7269" h="6854825">
                <a:moveTo>
                  <a:pt x="1760078" y="0"/>
                </a:moveTo>
                <a:lnTo>
                  <a:pt x="1819111" y="0"/>
                </a:lnTo>
                <a:cubicBezTo>
                  <a:pt x="2245991" y="0"/>
                  <a:pt x="3099750" y="0"/>
                  <a:pt x="4807269" y="0"/>
                </a:cubicBezTo>
                <a:lnTo>
                  <a:pt x="4807269" y="6854825"/>
                </a:lnTo>
                <a:cubicBezTo>
                  <a:pt x="4807269" y="6854825"/>
                  <a:pt x="4807269" y="6854825"/>
                  <a:pt x="2209236" y="6854825"/>
                </a:cubicBezTo>
                <a:lnTo>
                  <a:pt x="2021981" y="6854825"/>
                </a:lnTo>
                <a:cubicBezTo>
                  <a:pt x="115146" y="4577500"/>
                  <a:pt x="115146" y="4577500"/>
                  <a:pt x="115146" y="4577500"/>
                </a:cubicBezTo>
                <a:cubicBezTo>
                  <a:pt x="-8913" y="4432787"/>
                  <a:pt x="-36482" y="4150977"/>
                  <a:pt x="50819" y="3945333"/>
                </a:cubicBezTo>
                <a:cubicBezTo>
                  <a:pt x="1760078" y="0"/>
                  <a:pt x="1760078" y="0"/>
                  <a:pt x="176007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5" name="Freeform 5"/>
          <p:cNvSpPr/>
          <p:nvPr userDrawn="1"/>
        </p:nvSpPr>
        <p:spPr bwMode="auto">
          <a:xfrm>
            <a:off x="0" y="2430"/>
            <a:ext cx="6920843" cy="5245845"/>
          </a:xfrm>
          <a:custGeom>
            <a:avLst/>
            <a:gdLst>
              <a:gd name="T0" fmla="*/ 1538 w 1967"/>
              <a:gd name="T1" fmla="*/ 518 h 900"/>
              <a:gd name="T2" fmla="*/ 1910 w 1967"/>
              <a:gd name="T3" fmla="*/ 0 h 900"/>
              <a:gd name="T4" fmla="*/ 0 w 1967"/>
              <a:gd name="T5" fmla="*/ 0 h 900"/>
              <a:gd name="T6" fmla="*/ 0 w 1967"/>
              <a:gd name="T7" fmla="*/ 900 h 900"/>
              <a:gd name="T8" fmla="*/ 1967 w 1967"/>
              <a:gd name="T9" fmla="*/ 900 h 900"/>
              <a:gd name="T10" fmla="*/ 1552 w 1967"/>
              <a:gd name="T11" fmla="*/ 601 h 900"/>
              <a:gd name="T12" fmla="*/ 1538 w 1967"/>
              <a:gd name="T13" fmla="*/ 518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967" h="900">
                <a:moveTo>
                  <a:pt x="1538" y="518"/>
                </a:moveTo>
                <a:cubicBezTo>
                  <a:pt x="1910" y="0"/>
                  <a:pt x="1910" y="0"/>
                  <a:pt x="191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900"/>
                  <a:pt x="0" y="900"/>
                  <a:pt x="0" y="900"/>
                </a:cubicBezTo>
                <a:cubicBezTo>
                  <a:pt x="1967" y="900"/>
                  <a:pt x="1967" y="900"/>
                  <a:pt x="1967" y="900"/>
                </a:cubicBezTo>
                <a:cubicBezTo>
                  <a:pt x="1552" y="601"/>
                  <a:pt x="1552" y="601"/>
                  <a:pt x="1552" y="601"/>
                </a:cubicBezTo>
                <a:cubicBezTo>
                  <a:pt x="1525" y="582"/>
                  <a:pt x="1519" y="545"/>
                  <a:pt x="1538" y="51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69977" tIns="34988" rIns="69977" bIns="34988" numCol="1" anchor="t" anchorCtr="0" compatLnSpc="1"/>
          <a:lstStyle/>
          <a:p>
            <a:endParaRPr lang="zh-CN" altLang="en-US" sz="1380"/>
          </a:p>
        </p:txBody>
      </p:sp>
      <p:sp>
        <p:nvSpPr>
          <p:cNvPr id="25" name="任意多边形: 形状 24"/>
          <p:cNvSpPr/>
          <p:nvPr userDrawn="1"/>
        </p:nvSpPr>
        <p:spPr bwMode="auto">
          <a:xfrm>
            <a:off x="5371862" y="2430"/>
            <a:ext cx="1717580" cy="5245845"/>
          </a:xfrm>
          <a:custGeom>
            <a:avLst/>
            <a:gdLst>
              <a:gd name="connsiteX0" fmla="*/ 1760653 w 2243370"/>
              <a:gd name="connsiteY0" fmla="*/ 0 h 6854825"/>
              <a:gd name="connsiteX1" fmla="*/ 1940743 w 2243370"/>
              <a:gd name="connsiteY1" fmla="*/ 0 h 6854825"/>
              <a:gd name="connsiteX2" fmla="*/ 1981467 w 2243370"/>
              <a:gd name="connsiteY2" fmla="*/ 0 h 6854825"/>
              <a:gd name="connsiteX3" fmla="*/ 272208 w 2243370"/>
              <a:gd name="connsiteY3" fmla="*/ 3945333 h 6854825"/>
              <a:gd name="connsiteX4" fmla="*/ 331940 w 2243370"/>
              <a:gd name="connsiteY4" fmla="*/ 4577500 h 6854825"/>
              <a:gd name="connsiteX5" fmla="*/ 2243370 w 2243370"/>
              <a:gd name="connsiteY5" fmla="*/ 6854825 h 6854825"/>
              <a:gd name="connsiteX6" fmla="*/ 2022641 w 2243370"/>
              <a:gd name="connsiteY6" fmla="*/ 6854825 h 6854825"/>
              <a:gd name="connsiteX7" fmla="*/ 115184 w 2243370"/>
              <a:gd name="connsiteY7" fmla="*/ 4577500 h 6854825"/>
              <a:gd name="connsiteX8" fmla="*/ 50836 w 2243370"/>
              <a:gd name="connsiteY8" fmla="*/ 3945333 h 6854825"/>
              <a:gd name="connsiteX9" fmla="*/ 1760653 w 2243370"/>
              <a:gd name="connsiteY9" fmla="*/ 0 h 685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43370" h="6854825">
                <a:moveTo>
                  <a:pt x="1760653" y="0"/>
                </a:moveTo>
                <a:cubicBezTo>
                  <a:pt x="1760653" y="0"/>
                  <a:pt x="1760653" y="0"/>
                  <a:pt x="1940743" y="0"/>
                </a:cubicBezTo>
                <a:lnTo>
                  <a:pt x="1981467" y="0"/>
                </a:lnTo>
                <a:cubicBezTo>
                  <a:pt x="272208" y="3945333"/>
                  <a:pt x="272208" y="3945333"/>
                  <a:pt x="272208" y="3945333"/>
                </a:cubicBezTo>
                <a:cubicBezTo>
                  <a:pt x="180312" y="4150977"/>
                  <a:pt x="207881" y="4432787"/>
                  <a:pt x="331940" y="4577500"/>
                </a:cubicBezTo>
                <a:cubicBezTo>
                  <a:pt x="2243370" y="6854825"/>
                  <a:pt x="2243370" y="6854825"/>
                  <a:pt x="2243370" y="6854825"/>
                </a:cubicBezTo>
                <a:lnTo>
                  <a:pt x="2022641" y="6854825"/>
                </a:lnTo>
                <a:cubicBezTo>
                  <a:pt x="2022641" y="6854825"/>
                  <a:pt x="2022641" y="6854825"/>
                  <a:pt x="115184" y="4577500"/>
                </a:cubicBezTo>
                <a:cubicBezTo>
                  <a:pt x="-8916" y="4432787"/>
                  <a:pt x="-36494" y="4150977"/>
                  <a:pt x="50836" y="3945333"/>
                </a:cubicBezTo>
                <a:cubicBezTo>
                  <a:pt x="50836" y="3945333"/>
                  <a:pt x="50836" y="3945333"/>
                  <a:pt x="1760653" y="0"/>
                </a:cubicBezTo>
                <a:close/>
              </a:path>
            </a:pathLst>
          </a:custGeom>
          <a:solidFill>
            <a:srgbClr val="E4513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69977" tIns="34988" rIns="69977" bIns="34988" numCol="1" anchor="t" anchorCtr="0" compatLnSpc="1">
            <a:noAutofit/>
          </a:bodyPr>
          <a:lstStyle/>
          <a:p>
            <a:endParaRPr lang="zh-CN" altLang="en-US" sz="1380"/>
          </a:p>
        </p:txBody>
      </p:sp>
      <p:sp>
        <p:nvSpPr>
          <p:cNvPr id="18" name="Freeform 12"/>
          <p:cNvSpPr/>
          <p:nvPr userDrawn="1"/>
        </p:nvSpPr>
        <p:spPr bwMode="auto">
          <a:xfrm>
            <a:off x="5017018" y="2430"/>
            <a:ext cx="1903825" cy="5245845"/>
          </a:xfrm>
          <a:custGeom>
            <a:avLst/>
            <a:gdLst>
              <a:gd name="T0" fmla="*/ 112 w 541"/>
              <a:gd name="T1" fmla="*/ 518 h 900"/>
              <a:gd name="T2" fmla="*/ 484 w 541"/>
              <a:gd name="T3" fmla="*/ 0 h 900"/>
              <a:gd name="T4" fmla="*/ 392 w 541"/>
              <a:gd name="T5" fmla="*/ 0 h 900"/>
              <a:gd name="T6" fmla="*/ 20 w 541"/>
              <a:gd name="T7" fmla="*/ 518 h 900"/>
              <a:gd name="T8" fmla="*/ 33 w 541"/>
              <a:gd name="T9" fmla="*/ 601 h 900"/>
              <a:gd name="T10" fmla="*/ 449 w 541"/>
              <a:gd name="T11" fmla="*/ 900 h 900"/>
              <a:gd name="T12" fmla="*/ 541 w 541"/>
              <a:gd name="T13" fmla="*/ 900 h 900"/>
              <a:gd name="T14" fmla="*/ 126 w 541"/>
              <a:gd name="T15" fmla="*/ 601 h 900"/>
              <a:gd name="T16" fmla="*/ 112 w 541"/>
              <a:gd name="T17" fmla="*/ 518 h 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41" h="900">
                <a:moveTo>
                  <a:pt x="112" y="518"/>
                </a:moveTo>
                <a:cubicBezTo>
                  <a:pt x="484" y="0"/>
                  <a:pt x="484" y="0"/>
                  <a:pt x="484" y="0"/>
                </a:cubicBezTo>
                <a:cubicBezTo>
                  <a:pt x="392" y="0"/>
                  <a:pt x="392" y="0"/>
                  <a:pt x="392" y="0"/>
                </a:cubicBezTo>
                <a:cubicBezTo>
                  <a:pt x="20" y="518"/>
                  <a:pt x="20" y="518"/>
                  <a:pt x="20" y="518"/>
                </a:cubicBezTo>
                <a:cubicBezTo>
                  <a:pt x="0" y="545"/>
                  <a:pt x="6" y="582"/>
                  <a:pt x="33" y="601"/>
                </a:cubicBezTo>
                <a:cubicBezTo>
                  <a:pt x="449" y="900"/>
                  <a:pt x="449" y="900"/>
                  <a:pt x="449" y="900"/>
                </a:cubicBezTo>
                <a:cubicBezTo>
                  <a:pt x="541" y="900"/>
                  <a:pt x="541" y="900"/>
                  <a:pt x="541" y="900"/>
                </a:cubicBezTo>
                <a:cubicBezTo>
                  <a:pt x="126" y="601"/>
                  <a:pt x="126" y="601"/>
                  <a:pt x="126" y="601"/>
                </a:cubicBezTo>
                <a:cubicBezTo>
                  <a:pt x="99" y="582"/>
                  <a:pt x="93" y="545"/>
                  <a:pt x="112" y="518"/>
                </a:cubicBezTo>
                <a:close/>
              </a:path>
            </a:pathLst>
          </a:custGeom>
          <a:gradFill flip="none" rotWithShape="1">
            <a:gsLst>
              <a:gs pos="100000">
                <a:schemeClr val="accent2">
                  <a:lumMod val="15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">
                <a:schemeClr val="accent2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vert="horz" wrap="square" lIns="69977" tIns="34988" rIns="69977" bIns="34988" numCol="1" anchor="t" anchorCtr="0" compatLnSpc="1"/>
          <a:lstStyle/>
          <a:p>
            <a:pPr lvl="0"/>
            <a:endParaRPr lang="zh-CN" altLang="en-US" sz="1380"/>
          </a:p>
        </p:txBody>
      </p:sp>
      <p:sp>
        <p:nvSpPr>
          <p:cNvPr id="8" name="标题 1"/>
          <p:cNvSpPr>
            <a:spLocks noGrp="1"/>
          </p:cNvSpPr>
          <p:nvPr>
            <p:ph type="ctrTitle" hasCustomPrompt="1"/>
          </p:nvPr>
        </p:nvSpPr>
        <p:spPr>
          <a:xfrm>
            <a:off x="512911" y="2624138"/>
            <a:ext cx="3208092" cy="442967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2450">
                <a:solidFill>
                  <a:schemeClr val="accent2"/>
                </a:solidFill>
              </a:defRPr>
            </a:lvl1pPr>
          </a:lstStyle>
          <a:p>
            <a:r>
              <a:rPr lang="zh-CN" altLang="en-US" dirty="0"/>
              <a:t>结束语</a:t>
            </a:r>
          </a:p>
        </p:txBody>
      </p:sp>
      <p:sp>
        <p:nvSpPr>
          <p:cNvPr id="9" name="文本占位符 62"/>
          <p:cNvSpPr>
            <a:spLocks noGrp="1"/>
          </p:cNvSpPr>
          <p:nvPr>
            <p:ph type="body" sz="quarter" idx="17" hasCustomPrompt="1"/>
          </p:nvPr>
        </p:nvSpPr>
        <p:spPr>
          <a:xfrm>
            <a:off x="512911" y="3146218"/>
            <a:ext cx="3208092" cy="23790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lang="zh-CN" altLang="en-US" sz="1225" smtClean="0">
                <a:solidFill>
                  <a:schemeClr val="accent2"/>
                </a:solidFill>
              </a:defRPr>
            </a:lvl1pPr>
            <a:lvl2pPr>
              <a:defRPr lang="zh-CN" altLang="en-US" sz="1530" smtClean="0"/>
            </a:lvl2pPr>
            <a:lvl3pPr>
              <a:defRPr lang="zh-CN" altLang="en-US" sz="1380" smtClean="0"/>
            </a:lvl3pPr>
            <a:lvl4pPr>
              <a:defRPr lang="zh-CN" altLang="en-US" sz="1225" smtClean="0"/>
            </a:lvl4pPr>
            <a:lvl5pPr>
              <a:defRPr lang="zh-CN" altLang="en-US" sz="1225"/>
            </a:lvl5pPr>
          </a:lstStyle>
          <a:p>
            <a:pPr marL="228600" marR="0" lvl="0" indent="-228600" fontAlgn="auto">
              <a:spcAft>
                <a:spcPts val="0"/>
              </a:spcAft>
              <a:buClrTx/>
              <a:buSzTx/>
            </a:pPr>
            <a:r>
              <a:rPr lang="zh-CN" altLang="en-US" dirty="0"/>
              <a:t>署名</a:t>
            </a:r>
            <a:endParaRPr lang="en-US" altLang="zh-CN" dirty="0"/>
          </a:p>
        </p:txBody>
      </p:sp>
      <p:sp>
        <p:nvSpPr>
          <p:cNvPr id="10" name="文本占位符 62"/>
          <p:cNvSpPr>
            <a:spLocks noGrp="1"/>
          </p:cNvSpPr>
          <p:nvPr>
            <p:ph type="body" sz="quarter" idx="18" hasCustomPrompt="1"/>
          </p:nvPr>
        </p:nvSpPr>
        <p:spPr>
          <a:xfrm>
            <a:off x="512911" y="3387765"/>
            <a:ext cx="3208092" cy="23790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lang="zh-CN" altLang="en-US" sz="1225" smtClean="0">
                <a:solidFill>
                  <a:schemeClr val="accent2"/>
                </a:solidFill>
              </a:defRPr>
            </a:lvl1pPr>
            <a:lvl2pPr>
              <a:defRPr lang="zh-CN" altLang="en-US" sz="1530" smtClean="0"/>
            </a:lvl2pPr>
            <a:lvl3pPr>
              <a:defRPr lang="zh-CN" altLang="en-US" sz="1380" smtClean="0"/>
            </a:lvl3pPr>
            <a:lvl4pPr>
              <a:defRPr lang="zh-CN" altLang="en-US" sz="1225" smtClean="0"/>
            </a:lvl4pPr>
            <a:lvl5pPr>
              <a:defRPr lang="zh-CN" altLang="en-US" sz="1225"/>
            </a:lvl5pPr>
          </a:lstStyle>
          <a:p>
            <a:pPr marL="228600" marR="0" lvl="0" indent="-228600" fontAlgn="auto">
              <a:spcAft>
                <a:spcPts val="0"/>
              </a:spcAft>
              <a:buClrTx/>
              <a:buSzTx/>
            </a:pPr>
            <a:r>
              <a:rPr lang="zh-CN" altLang="en-US" dirty="0"/>
              <a:t>时间日期</a:t>
            </a:r>
            <a:endParaRPr lang="en-US" altLang="zh-CN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12911" y="1"/>
            <a:ext cx="8307462" cy="7872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12911" y="860134"/>
            <a:ext cx="8307462" cy="38414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135701" y="4985861"/>
            <a:ext cx="1063098" cy="1579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/>
                </a:solidFill>
              </a:defRPr>
            </a:lvl1pPr>
          </a:lstStyle>
          <a:p>
            <a:fld id="{6489D9C7-5DC6-4263-87FF-7C99F6FB63C3}" type="datetime1">
              <a:rPr lang="zh-CN" altLang="en-US" smtClean="0"/>
              <a:t>2023/10/30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12911" y="4985861"/>
            <a:ext cx="3169841" cy="1579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/>
                </a:solidFill>
              </a:defRPr>
            </a:lvl1pPr>
          </a:lstStyle>
          <a:p>
            <a:r>
              <a:rPr lang="en-US" altLang="zh-CN"/>
              <a:t>www..</a:t>
            </a:r>
            <a:r>
              <a:rPr lang="en-US" altLang="zh-CN" dirty="0"/>
              <a:t>cc </a:t>
            </a:r>
            <a:r>
              <a:rPr lang="zh-CN" altLang="en-US" dirty="0"/>
              <a:t>「 让</a:t>
            </a:r>
            <a:r>
              <a:rPr lang="en-US" altLang="zh-CN" dirty="0"/>
              <a:t>PPT</a:t>
            </a:r>
            <a:r>
              <a:rPr lang="zh-CN" altLang="en-US" dirty="0"/>
              <a:t>设计简单起来！」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92490" y="4985861"/>
            <a:ext cx="2227883" cy="1579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/>
                </a:solidFill>
              </a:defRPr>
            </a:lvl1pPr>
          </a:lstStyle>
          <a:p>
            <a:fld id="{5DD3DB80-B894-403A-B48E-6FDC1A72010E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9" name="直接连接符 8"/>
          <p:cNvCxnSpPr/>
          <p:nvPr userDrawn="1"/>
        </p:nvCxnSpPr>
        <p:spPr>
          <a:xfrm>
            <a:off x="512910" y="787242"/>
            <a:ext cx="8307462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dt="0"/>
  <p:txStyles>
    <p:titleStyle>
      <a:lvl1pPr algn="l" defTabSz="699135" rtl="0" eaLnBrk="1" latinLnBrk="0" hangingPunct="1">
        <a:lnSpc>
          <a:spcPct val="90000"/>
        </a:lnSpc>
        <a:spcBef>
          <a:spcPct val="0"/>
        </a:spcBef>
        <a:buNone/>
        <a:defRPr sz="2145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5260" indent="-174625" algn="l" defTabSz="699135" rtl="0" eaLnBrk="1" latinLnBrk="0" hangingPunct="1">
        <a:lnSpc>
          <a:spcPct val="90000"/>
        </a:lnSpc>
        <a:spcBef>
          <a:spcPts val="76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525145" indent="-174625" algn="l" defTabSz="699135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2pPr>
      <a:lvl3pPr marL="875030" indent="-174625" algn="l" defTabSz="699135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225" kern="1200">
          <a:solidFill>
            <a:schemeClr val="tx1"/>
          </a:solidFill>
          <a:latin typeface="+mn-lt"/>
          <a:ea typeface="+mn-ea"/>
          <a:cs typeface="+mn-cs"/>
        </a:defRPr>
      </a:lvl3pPr>
      <a:lvl4pPr marL="1224915" indent="-174625" algn="l" defTabSz="699135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070" kern="1200">
          <a:solidFill>
            <a:schemeClr val="tx1"/>
          </a:solidFill>
          <a:latin typeface="+mn-lt"/>
          <a:ea typeface="+mn-ea"/>
          <a:cs typeface="+mn-cs"/>
        </a:defRPr>
      </a:lvl4pPr>
      <a:lvl5pPr marL="1574800" indent="-174625" algn="l" defTabSz="699135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070" kern="1200">
          <a:solidFill>
            <a:schemeClr val="tx1"/>
          </a:solidFill>
          <a:latin typeface="+mn-lt"/>
          <a:ea typeface="+mn-ea"/>
          <a:cs typeface="+mn-cs"/>
        </a:defRPr>
      </a:lvl5pPr>
      <a:lvl6pPr marL="1924685" indent="-174625" algn="l" defTabSz="699135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274570" indent="-174625" algn="l" defTabSz="699135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624455" indent="-174625" algn="l" defTabSz="699135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974340" indent="-174625" algn="l" defTabSz="699135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99135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1pPr>
      <a:lvl2pPr marL="349885" algn="l" defTabSz="699135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2pPr>
      <a:lvl3pPr marL="699770" algn="l" defTabSz="699135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3pPr>
      <a:lvl4pPr marL="1049655" algn="l" defTabSz="699135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4pPr>
      <a:lvl5pPr marL="1399540" algn="l" defTabSz="699135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5pPr>
      <a:lvl6pPr marL="1749425" algn="l" defTabSz="699135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099310" algn="l" defTabSz="699135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449195" algn="l" defTabSz="699135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799080" algn="l" defTabSz="699135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图片 24" descr="500713485"/>
          <p:cNvPicPr>
            <a:picLocks noChangeAspect="1"/>
          </p:cNvPicPr>
          <p:nvPr/>
        </p:nvPicPr>
        <p:blipFill>
          <a:blip r:embed="rId5"/>
          <a:srcRect t="8871"/>
          <a:stretch>
            <a:fillRect/>
          </a:stretch>
        </p:blipFill>
        <p:spPr>
          <a:xfrm flipH="1">
            <a:off x="3089" y="-21868"/>
            <a:ext cx="9328809" cy="5292011"/>
          </a:xfrm>
          <a:prstGeom prst="rect">
            <a:avLst/>
          </a:prstGeom>
        </p:spPr>
      </p:pic>
      <p:sp>
        <p:nvSpPr>
          <p:cNvPr id="9" name="圆角矩形 8"/>
          <p:cNvSpPr/>
          <p:nvPr/>
        </p:nvSpPr>
        <p:spPr>
          <a:xfrm>
            <a:off x="312154" y="942260"/>
            <a:ext cx="5443142" cy="1973449"/>
          </a:xfrm>
          <a:prstGeom prst="roundRect">
            <a:avLst/>
          </a:prstGeom>
          <a:solidFill>
            <a:schemeClr val="tx1">
              <a:alpha val="2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80"/>
          </a:p>
        </p:txBody>
      </p:sp>
      <p:sp>
        <p:nvSpPr>
          <p:cNvPr id="11" name="文本框 10"/>
          <p:cNvSpPr txBox="1"/>
          <p:nvPr/>
        </p:nvSpPr>
        <p:spPr>
          <a:xfrm>
            <a:off x="560070" y="1163320"/>
            <a:ext cx="4942840" cy="1531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ctr" fontAlgn="auto">
              <a:lnSpc>
                <a:spcPct val="130000"/>
              </a:lnSpc>
            </a:pPr>
            <a:r>
              <a:rPr sz="36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持续书写首都</a:t>
            </a:r>
            <a:endParaRPr sz="36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indent="0" algn="ctr" fontAlgn="auto">
              <a:lnSpc>
                <a:spcPct val="130000"/>
              </a:lnSpc>
            </a:pPr>
            <a:r>
              <a:rPr sz="3600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生态文明建设的新篇章</a:t>
            </a:r>
            <a:endParaRPr sz="36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pic>
        <p:nvPicPr>
          <p:cNvPr id="2" name="图片 1" descr="绿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46060" y="4749165"/>
            <a:ext cx="1267460" cy="38036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TM0NjBiYmI2NmRlNWYwOWViZTgwNjQ0MDU0ZTNhNGEifQ=="/>
  <p:tag name="KSO_WPP_MARK_KEY" val="dd817cd8-0952-4c89-93e2-992db606206f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06177"/>
  <p:tag name="KSO_WM_TEMPLATE_OUTLINE_ID" val="15"/>
  <p:tag name="KSO_WM_TEMPLATE_SCENE_ID" val="1"/>
  <p:tag name="KSO_WM_TEMPLATE_JOB_ID" val="2"/>
  <p:tag name="KSO_WM_TEMPLATE_TOPIC_DEFAULT" val="1"/>
</p:tagLst>
</file>

<file path=ppt/theme/theme1.xml><?xml version="1.0" encoding="utf-8"?>
<a:theme xmlns:a="http://schemas.openxmlformats.org/drawingml/2006/main" name="主题5">
  <a:themeElements>
    <a:clrScheme name="自定义 36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E3E3E"/>
      </a:accent1>
      <a:accent2>
        <a:srgbClr val="4E4E4E"/>
      </a:accent2>
      <a:accent3>
        <a:srgbClr val="717171"/>
      </a:accent3>
      <a:accent4>
        <a:srgbClr val="919191"/>
      </a:accent4>
      <a:accent5>
        <a:srgbClr val="A6A6A6"/>
      </a:accent5>
      <a:accent6>
        <a:srgbClr val="D7D7D7"/>
      </a:accent6>
      <a:hlink>
        <a:srgbClr val="3E3E3E"/>
      </a:hlink>
      <a:folHlink>
        <a:srgbClr val="BFBFBF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自定义 36">
    <a:dk1>
      <a:srgbClr val="000000"/>
    </a:dk1>
    <a:lt1>
      <a:srgbClr val="FFFFFF"/>
    </a:lt1>
    <a:dk2>
      <a:srgbClr val="778495"/>
    </a:dk2>
    <a:lt2>
      <a:srgbClr val="F0F0F0"/>
    </a:lt2>
    <a:accent1>
      <a:srgbClr val="3E3E3E"/>
    </a:accent1>
    <a:accent2>
      <a:srgbClr val="4E4E4E"/>
    </a:accent2>
    <a:accent3>
      <a:srgbClr val="717171"/>
    </a:accent3>
    <a:accent4>
      <a:srgbClr val="919191"/>
    </a:accent4>
    <a:accent5>
      <a:srgbClr val="A6A6A6"/>
    </a:accent5>
    <a:accent6>
      <a:srgbClr val="D7D7D7"/>
    </a:accent6>
    <a:hlink>
      <a:srgbClr val="3E3E3E"/>
    </a:hlink>
    <a:folHlink>
      <a:srgbClr val="BFBFB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</Words>
  <Application>Microsoft Office PowerPoint</Application>
  <PresentationFormat>自定义</PresentationFormat>
  <Paragraphs>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黑体</vt:lpstr>
      <vt:lpstr>Arial</vt:lpstr>
      <vt:lpstr>Calibri</vt:lpstr>
      <vt:lpstr>主题5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dreamsummit</cp:lastModifiedBy>
  <cp:revision>253</cp:revision>
  <dcterms:created xsi:type="dcterms:W3CDTF">2023-10-23T02:30:00Z</dcterms:created>
  <dcterms:modified xsi:type="dcterms:W3CDTF">2023-10-30T01:38:11Z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32FEAEF7AF6A4625B78739C8C7845F24_12</vt:lpwstr>
  </property>
  <property fmtid="{D5CDD505-2E9C-101B-9397-08002B2CF9AE}" pid="3" name="KSOProductBuildVer">
    <vt:lpwstr>2052-11.1.0.14309</vt:lpwstr>
  </property>
</Properties>
</file>