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10" r:id="rId2"/>
  </p:sldIdLst>
  <p:sldSz cx="12192000" cy="6858000"/>
  <p:notesSz cx="6858000" cy="9144000"/>
  <p:custDataLst>
    <p:tags r:id="rId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4" userDrawn="1">
          <p15:clr>
            <a:srgbClr val="A4A3A4"/>
          </p15:clr>
        </p15:guide>
        <p15:guide id="2" pos="385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BA9"/>
    <a:srgbClr val="FFEB99"/>
    <a:srgbClr val="FFFFFF"/>
    <a:srgbClr val="BF1110"/>
    <a:srgbClr val="CE1C1B"/>
    <a:srgbClr val="C31110"/>
    <a:srgbClr val="F6ECC9"/>
    <a:srgbClr val="EF6D20"/>
    <a:srgbClr val="FFAC41"/>
    <a:srgbClr val="A3C7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834" y="84"/>
      </p:cViewPr>
      <p:guideLst>
        <p:guide orient="horz" pos="2124"/>
        <p:guide pos="385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331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思源黑体旧字形 Light" panose="020B0300000000000000" charset="-128"/>
              <a:ea typeface="思源黑体旧字形 Light" panose="020B0300000000000000" charset="-128"/>
              <a:cs typeface="思源黑体旧字形 Light" panose="020B0300000000000000" charset="-128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思源黑体旧字形 Light" panose="020B0300000000000000" charset="-128"/>
                <a:ea typeface="思源黑体旧字形 Light" panose="020B0300000000000000" charset="-128"/>
                <a:cs typeface="思源黑体旧字形 Light" panose="020B0300000000000000" charset="-128"/>
              </a:rPr>
              <a:t>2024/3/18 Monday</a:t>
            </a:fld>
            <a:endParaRPr lang="zh-CN" altLang="en-US">
              <a:latin typeface="思源黑体旧字形 Light" panose="020B0300000000000000" charset="-128"/>
              <a:ea typeface="思源黑体旧字形 Light" panose="020B0300000000000000" charset="-128"/>
              <a:cs typeface="思源黑体旧字形 Light" panose="020B0300000000000000" charset="-128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思源黑体旧字形 Light" panose="020B0300000000000000" charset="-128"/>
              <a:ea typeface="思源黑体旧字形 Light" panose="020B0300000000000000" charset="-128"/>
              <a:cs typeface="思源黑体旧字形 Light" panose="020B0300000000000000" charset="-128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思源黑体旧字形 Light" panose="020B0300000000000000" charset="-128"/>
                <a:ea typeface="思源黑体旧字形 Light" panose="020B0300000000000000" charset="-128"/>
                <a:cs typeface="思源黑体旧字形 Light" panose="020B0300000000000000" charset="-128"/>
              </a:rPr>
              <a:t>‹#›</a:t>
            </a:fld>
            <a:endParaRPr lang="zh-CN" altLang="en-US">
              <a:latin typeface="思源黑体旧字形 Light" panose="020B0300000000000000" charset="-128"/>
              <a:ea typeface="思源黑体旧字形 Light" panose="020B0300000000000000" charset="-128"/>
              <a:cs typeface="思源黑体旧字形 Light" panose="020B030000000000000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思源黑体旧字形 Light" panose="020B0300000000000000" charset="-128"/>
                <a:ea typeface="思源黑体旧字形 Light" panose="020B0300000000000000" charset="-128"/>
                <a:cs typeface="思源黑体旧字形 Light" panose="020B0300000000000000" charset="-128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思源黑体旧字形 Light" panose="020B0300000000000000" charset="-128"/>
                <a:ea typeface="思源黑体旧字形 Light" panose="020B0300000000000000" charset="-128"/>
                <a:cs typeface="思源黑体旧字形 Light" panose="020B0300000000000000" charset="-128"/>
              </a:defRPr>
            </a:lvl1pPr>
          </a:lstStyle>
          <a:p>
            <a:fld id="{D2A48B96-639E-45A3-A0BA-2464DFDB1FAA}" type="datetimeFigureOut">
              <a:rPr lang="zh-CN" altLang="en-US" smtClean="0"/>
              <a:t>2024/3/18 Monday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思源黑体旧字形 Light" panose="020B0300000000000000" charset="-128"/>
                <a:ea typeface="思源黑体旧字形 Light" panose="020B0300000000000000" charset="-128"/>
                <a:cs typeface="思源黑体旧字形 Light" panose="020B0300000000000000" charset="-128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思源黑体旧字形 Light" panose="020B0300000000000000" charset="-128"/>
                <a:ea typeface="思源黑体旧字形 Light" panose="020B0300000000000000" charset="-128"/>
                <a:cs typeface="思源黑体旧字形 Light" panose="020B0300000000000000" charset="-128"/>
              </a:defRPr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思源黑体旧字形 Light" panose="020B0300000000000000" charset="-128"/>
        <a:ea typeface="思源黑体旧字形 Light" panose="020B0300000000000000" charset="-128"/>
        <a:cs typeface="思源黑体旧字形 Light" panose="020B0300000000000000" charset="-12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思源黑体旧字形 Light" panose="020B0300000000000000" charset="-128"/>
        <a:ea typeface="思源黑体旧字形 Light" panose="020B0300000000000000" charset="-128"/>
        <a:cs typeface="思源黑体旧字形 Light" panose="020B0300000000000000" charset="-128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思源黑体旧字形 Light" panose="020B0300000000000000" charset="-128"/>
        <a:ea typeface="思源黑体旧字形 Light" panose="020B0300000000000000" charset="-128"/>
        <a:cs typeface="思源黑体旧字形 Light" panose="020B0300000000000000" charset="-128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思源黑体旧字形 Light" panose="020B0300000000000000" charset="-128"/>
        <a:ea typeface="思源黑体旧字形 Light" panose="020B0300000000000000" charset="-128"/>
        <a:cs typeface="思源黑体旧字形 Light" panose="020B0300000000000000" charset="-128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思源黑体旧字形 Light" panose="020B0300000000000000" charset="-128"/>
        <a:ea typeface="思源黑体旧字形 Light" panose="020B0300000000000000" charset="-128"/>
        <a:cs typeface="思源黑体旧字形 Light" panose="020B0300000000000000" charset="-128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2000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2000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2000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2000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Tm="2000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70F8EB5A-E784-E18A-F0F8-1BA5972AE65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6553" y="114199"/>
            <a:ext cx="2050207" cy="642700"/>
          </a:xfrm>
          <a:prstGeom prst="rect">
            <a:avLst/>
          </a:prstGeom>
        </p:spPr>
      </p:pic>
    </p:spTree>
    <p:custDataLst>
      <p:tags r:id="rId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ransition advTm="2000">
    <p:wedge/>
  </p:transition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5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5" Type="http://schemas.openxmlformats.org/officeDocument/2006/relationships/tags" Target="../tags/tag7.xml"/><Relationship Id="rId10" Type="http://schemas.openxmlformats.org/officeDocument/2006/relationships/image" Target="../media/image4.png"/><Relationship Id="rId4" Type="http://schemas.openxmlformats.org/officeDocument/2006/relationships/tags" Target="../tags/tag6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w890"/>
          <p:cNvPicPr>
            <a:picLocks noChangeAspect="1"/>
          </p:cNvPicPr>
          <p:nvPr/>
        </p:nvPicPr>
        <p:blipFill>
          <a:blip r:embed="rId8"/>
          <a:srcRect l="7684" t="9" r="7679"/>
          <a:stretch>
            <a:fillRect/>
          </a:stretch>
        </p:blipFill>
        <p:spPr>
          <a:xfrm>
            <a:off x="0" y="0"/>
            <a:ext cx="12191365" cy="6858000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9199" h="10800">
                <a:moveTo>
                  <a:pt x="0" y="0"/>
                </a:moveTo>
                <a:lnTo>
                  <a:pt x="19199" y="0"/>
                </a:lnTo>
                <a:lnTo>
                  <a:pt x="19199" y="10800"/>
                </a:lnTo>
                <a:lnTo>
                  <a:pt x="0" y="10800"/>
                </a:lnTo>
                <a:lnTo>
                  <a:pt x="0" y="0"/>
                </a:lnTo>
                <a:close/>
              </a:path>
            </a:pathLst>
          </a:custGeom>
        </p:spPr>
      </p:pic>
      <p:pic>
        <p:nvPicPr>
          <p:cNvPr id="44" name="图片 43" descr="dv69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/>
          <a:srcRect l="4831" t="16196" r="51937" b="59598"/>
          <a:stretch>
            <a:fillRect/>
          </a:stretch>
        </p:blipFill>
        <p:spPr>
          <a:xfrm flipH="1">
            <a:off x="8643205" y="1276745"/>
            <a:ext cx="1409700" cy="1183640"/>
          </a:xfrm>
          <a:prstGeom prst="rect">
            <a:avLst/>
          </a:prstGeom>
        </p:spPr>
      </p:pic>
      <p:sp>
        <p:nvSpPr>
          <p:cNvPr id="2" name="图形">
            <a:extLst>
              <a:ext uri="{FF2B5EF4-FFF2-40B4-BE49-F238E27FC236}">
                <a16:creationId xmlns:a16="http://schemas.microsoft.com/office/drawing/2014/main" id="{03EB2F73-6BF3-4215-BF56-39A25DF793CA}"/>
              </a:ext>
            </a:extLst>
          </p:cNvPr>
          <p:cNvSpPr txBox="1"/>
          <p:nvPr/>
        </p:nvSpPr>
        <p:spPr>
          <a:xfrm>
            <a:off x="890678" y="1722616"/>
            <a:ext cx="10257919" cy="2574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20000"/>
              </a:lnSpc>
              <a:buClrTx/>
              <a:buSzTx/>
              <a:buFontTx/>
            </a:pPr>
            <a:r>
              <a:rPr lang="zh-CN" altLang="en-US" sz="7200" kern="0" spc="-300" dirty="0">
                <a:gradFill>
                  <a:gsLst>
                    <a:gs pos="0">
                      <a:srgbClr val="FFF1D5"/>
                    </a:gs>
                    <a:gs pos="100000">
                      <a:srgbClr val="FFE666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24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思源黑体 CN Bold" panose="020B0800000000000000" charset="-122"/>
                <a:sym typeface="+mn-ea"/>
              </a:rPr>
              <a:t>聚焦</a:t>
            </a:r>
            <a:endParaRPr lang="en-US" altLang="zh-CN" sz="7200" kern="0" spc="-300" dirty="0">
              <a:gradFill>
                <a:gsLst>
                  <a:gs pos="0">
                    <a:srgbClr val="FFF1D5"/>
                  </a:gs>
                  <a:gs pos="100000">
                    <a:srgbClr val="FFE666"/>
                  </a:gs>
                </a:gsLst>
                <a:lin ang="5400000" scaled="0"/>
              </a:gradFill>
              <a:effectLst>
                <a:outerShdw blurRad="38100" dist="38100" dir="2700000" algn="tl">
                  <a:srgbClr val="000000">
                    <a:alpha val="24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思源黑体 CN Bold" panose="020B0800000000000000" charset="-122"/>
              <a:sym typeface="+mn-ea"/>
            </a:endParaRPr>
          </a:p>
          <a:p>
            <a:pPr lvl="0" algn="ctr">
              <a:lnSpc>
                <a:spcPct val="120000"/>
              </a:lnSpc>
              <a:buClrTx/>
              <a:buSzTx/>
              <a:buFontTx/>
            </a:pPr>
            <a:r>
              <a:rPr lang="en-US" altLang="zh-CN" sz="7200" kern="0" spc="-300" dirty="0">
                <a:gradFill>
                  <a:gsLst>
                    <a:gs pos="0">
                      <a:srgbClr val="FFF1D5"/>
                    </a:gs>
                    <a:gs pos="100000">
                      <a:srgbClr val="FFE666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24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思源黑体 CN Bold" panose="020B0800000000000000" charset="-122"/>
                <a:sym typeface="+mn-ea"/>
              </a:rPr>
              <a:t>2024</a:t>
            </a:r>
            <a:r>
              <a:rPr lang="zh-CN" altLang="en-US" sz="7200" kern="0" spc="-300" dirty="0">
                <a:gradFill>
                  <a:gsLst>
                    <a:gs pos="0">
                      <a:srgbClr val="FFF1D5"/>
                    </a:gs>
                    <a:gs pos="100000">
                      <a:srgbClr val="FFE666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24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思源黑体 CN Bold" panose="020B0800000000000000" charset="-122"/>
                <a:sym typeface="+mn-ea"/>
              </a:rPr>
              <a:t>年政府工作报告</a:t>
            </a:r>
            <a:endParaRPr lang="en-US" altLang="en-US" sz="7200" kern="0" spc="-300" dirty="0">
              <a:gradFill>
                <a:gsLst>
                  <a:gs pos="0">
                    <a:srgbClr val="FFF1D5"/>
                  </a:gs>
                  <a:gs pos="100000">
                    <a:srgbClr val="FFE666"/>
                  </a:gs>
                </a:gsLst>
                <a:lin ang="5400000" scaled="0"/>
              </a:gradFill>
              <a:effectLst>
                <a:outerShdw blurRad="38100" dist="38100" dir="2700000" algn="tl">
                  <a:srgbClr val="000000">
                    <a:alpha val="24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思源黑体 CN Bold" panose="020B0800000000000000" charset="-122"/>
              <a:sym typeface="+mn-ea"/>
            </a:endParaRPr>
          </a:p>
        </p:txBody>
      </p:sp>
      <p:sp>
        <p:nvSpPr>
          <p:cNvPr id="4" name="图形">
            <a:extLst>
              <a:ext uri="{FF2B5EF4-FFF2-40B4-BE49-F238E27FC236}">
                <a16:creationId xmlns:a16="http://schemas.microsoft.com/office/drawing/2014/main" id="{8F88BC59-CAD4-C479-8965-4773C2E36366}"/>
              </a:ext>
            </a:extLst>
          </p:cNvPr>
          <p:cNvSpPr txBox="1"/>
          <p:nvPr/>
        </p:nvSpPr>
        <p:spPr>
          <a:xfrm>
            <a:off x="-527674" y="507365"/>
            <a:ext cx="65449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Tx/>
              <a:buSzTx/>
              <a:buFontTx/>
            </a:pPr>
            <a:r>
              <a:rPr lang="en-US" altLang="zh-CN" sz="4000" kern="0" dirty="0">
                <a:gradFill>
                  <a:gsLst>
                    <a:gs pos="0">
                      <a:srgbClr val="FFF1D5"/>
                    </a:gs>
                    <a:gs pos="100000">
                      <a:srgbClr val="FFE666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24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思源黑体 CN Heavy" panose="020B0A00000000000000" charset="-122"/>
                <a:sym typeface="+mn-ea"/>
              </a:rPr>
              <a:t>【</a:t>
            </a:r>
            <a:r>
              <a:rPr lang="en-US" sz="4000" kern="0" dirty="0" err="1">
                <a:gradFill>
                  <a:gsLst>
                    <a:gs pos="0">
                      <a:srgbClr val="FFF1D5"/>
                    </a:gs>
                    <a:gs pos="100000">
                      <a:srgbClr val="FFE666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24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思源黑体 CN Heavy" panose="020B0A00000000000000" charset="-122"/>
                <a:sym typeface="+mn-ea"/>
              </a:rPr>
              <a:t>全国</a:t>
            </a:r>
            <a:r>
              <a:rPr lang="zh-CN" altLang="en-US" sz="4000" kern="0" dirty="0">
                <a:gradFill>
                  <a:gsLst>
                    <a:gs pos="0">
                      <a:srgbClr val="FFF1D5"/>
                    </a:gs>
                    <a:gs pos="100000">
                      <a:srgbClr val="FFE666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24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思源黑体 CN Heavy" panose="020B0A00000000000000" charset="-122"/>
                <a:sym typeface="+mn-ea"/>
              </a:rPr>
              <a:t>两会学习资料</a:t>
            </a:r>
            <a:r>
              <a:rPr lang="en-US" altLang="zh-CN" sz="4000" kern="0" dirty="0">
                <a:gradFill>
                  <a:gsLst>
                    <a:gs pos="0">
                      <a:srgbClr val="FFF1D5"/>
                    </a:gs>
                    <a:gs pos="100000">
                      <a:srgbClr val="FFE666"/>
                    </a:gs>
                  </a:gsLst>
                  <a:lin ang="5400000" scaled="0"/>
                </a:gradFill>
                <a:effectLst>
                  <a:outerShdw blurRad="38100" dist="38100" dir="2700000" algn="tl">
                    <a:srgbClr val="000000">
                      <a:alpha val="24000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思源黑体 CN Heavy" panose="020B0A00000000000000" charset="-122"/>
                <a:sym typeface="+mn-ea"/>
              </a:rPr>
              <a:t>】</a:t>
            </a:r>
            <a:endParaRPr lang="en-US" altLang="en-US" sz="4000" kern="0" dirty="0">
              <a:gradFill>
                <a:gsLst>
                  <a:gs pos="0">
                    <a:srgbClr val="FFF1D5"/>
                  </a:gs>
                  <a:gs pos="100000">
                    <a:srgbClr val="FFE666"/>
                  </a:gs>
                </a:gsLst>
                <a:lin ang="5400000" scaled="0"/>
              </a:gradFill>
              <a:effectLst>
                <a:outerShdw blurRad="38100" dist="38100" dir="2700000" algn="tl">
                  <a:srgbClr val="000000">
                    <a:alpha val="24000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思源黑体 CN Heavy" panose="020B0A00000000000000" charset="-122"/>
              <a:sym typeface="+mn-ea"/>
            </a:endParaRPr>
          </a:p>
        </p:txBody>
      </p:sp>
      <p:grpSp>
        <p:nvGrpSpPr>
          <p:cNvPr id="45" name="图形">
            <a:extLst>
              <a:ext uri="{FF2B5EF4-FFF2-40B4-BE49-F238E27FC236}">
                <a16:creationId xmlns:a16="http://schemas.microsoft.com/office/drawing/2014/main" id="{4F3F3DB8-1311-92B8-D769-EE89D076DFBD}"/>
              </a:ext>
            </a:extLst>
          </p:cNvPr>
          <p:cNvGrpSpPr/>
          <p:nvPr/>
        </p:nvGrpSpPr>
        <p:grpSpPr>
          <a:xfrm>
            <a:off x="890678" y="3462794"/>
            <a:ext cx="10257919" cy="470511"/>
            <a:chOff x="2053" y="5647"/>
            <a:chExt cx="15227" cy="521"/>
          </a:xfrm>
        </p:grpSpPr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A5B30EBB-B426-F9B2-8822-1487913F6283}"/>
                </a:ext>
              </a:extLst>
            </p:cNvPr>
            <p:cNvGrpSpPr/>
            <p:nvPr/>
          </p:nvGrpSpPr>
          <p:grpSpPr>
            <a:xfrm>
              <a:off x="15891" y="5647"/>
              <a:ext cx="1389" cy="521"/>
              <a:chOff x="14410" y="5065"/>
              <a:chExt cx="2835" cy="521"/>
            </a:xfrm>
          </p:grpSpPr>
          <p:cxnSp>
            <p:nvCxnSpPr>
              <p:cNvPr id="52" name="图形">
                <a:extLst>
                  <a:ext uri="{FF2B5EF4-FFF2-40B4-BE49-F238E27FC236}">
                    <a16:creationId xmlns:a16="http://schemas.microsoft.com/office/drawing/2014/main" id="{ACEB7A7A-6DFE-15F0-6DC0-2DA375309D3D}"/>
                  </a:ext>
                </a:extLst>
              </p:cNvPr>
              <p:cNvCxnSpPr>
                <a:cxnSpLocks/>
              </p:cNvCxnSpPr>
              <p:nvPr>
                <p:custDataLst>
                  <p:tags r:id="rId5"/>
                </p:custDataLst>
              </p:nvPr>
            </p:nvCxnSpPr>
            <p:spPr>
              <a:xfrm>
                <a:off x="14410" y="5065"/>
                <a:ext cx="557" cy="521"/>
              </a:xfrm>
              <a:prstGeom prst="line">
                <a:avLst/>
              </a:prstGeom>
              <a:ln w="12700">
                <a:gradFill>
                  <a:gsLst>
                    <a:gs pos="0">
                      <a:srgbClr val="F6ECC9"/>
                    </a:gs>
                    <a:gs pos="100000">
                      <a:srgbClr val="FCDBA9"/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图形">
                <a:extLst>
                  <a:ext uri="{FF2B5EF4-FFF2-40B4-BE49-F238E27FC236}">
                    <a16:creationId xmlns:a16="http://schemas.microsoft.com/office/drawing/2014/main" id="{6BF2EBF0-F555-85F6-15F2-47C1AAB221CC}"/>
                  </a:ext>
                </a:extLst>
              </p:cNvPr>
              <p:cNvCxnSpPr/>
              <p:nvPr>
                <p:custDataLst>
                  <p:tags r:id="rId6"/>
                </p:custDataLst>
              </p:nvPr>
            </p:nvCxnSpPr>
            <p:spPr>
              <a:xfrm>
                <a:off x="14983" y="5586"/>
                <a:ext cx="2262" cy="0"/>
              </a:xfrm>
              <a:prstGeom prst="line">
                <a:avLst/>
              </a:prstGeom>
              <a:ln w="12700">
                <a:gradFill>
                  <a:gsLst>
                    <a:gs pos="0">
                      <a:srgbClr val="F6ECC9"/>
                    </a:gs>
                    <a:gs pos="100000">
                      <a:srgbClr val="FCDBA9"/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组合 48">
              <a:extLst>
                <a:ext uri="{FF2B5EF4-FFF2-40B4-BE49-F238E27FC236}">
                  <a16:creationId xmlns:a16="http://schemas.microsoft.com/office/drawing/2014/main" id="{ADA45BD0-6382-890F-1F02-3DE09A62A9C5}"/>
                </a:ext>
              </a:extLst>
            </p:cNvPr>
            <p:cNvGrpSpPr/>
            <p:nvPr/>
          </p:nvGrpSpPr>
          <p:grpSpPr>
            <a:xfrm flipH="1">
              <a:off x="2053" y="5647"/>
              <a:ext cx="1367" cy="521"/>
              <a:chOff x="14554" y="5065"/>
              <a:chExt cx="2790" cy="521"/>
            </a:xfrm>
          </p:grpSpPr>
          <p:cxnSp>
            <p:nvCxnSpPr>
              <p:cNvPr id="50" name="图形">
                <a:extLst>
                  <a:ext uri="{FF2B5EF4-FFF2-40B4-BE49-F238E27FC236}">
                    <a16:creationId xmlns:a16="http://schemas.microsoft.com/office/drawing/2014/main" id="{A9CA1C16-096A-E79D-A834-6EA9A125B174}"/>
                  </a:ext>
                </a:extLst>
              </p:cNvPr>
              <p:cNvCxnSpPr>
                <a:cxnSpLocks/>
              </p:cNvCxnSpPr>
              <p:nvPr>
                <p:custDataLst>
                  <p:tags r:id="rId3"/>
                </p:custDataLst>
              </p:nvPr>
            </p:nvCxnSpPr>
            <p:spPr>
              <a:xfrm>
                <a:off x="14554" y="5065"/>
                <a:ext cx="557" cy="521"/>
              </a:xfrm>
              <a:prstGeom prst="line">
                <a:avLst/>
              </a:prstGeom>
              <a:ln w="12700">
                <a:gradFill>
                  <a:gsLst>
                    <a:gs pos="0">
                      <a:srgbClr val="F6ECC9"/>
                    </a:gs>
                    <a:gs pos="100000">
                      <a:srgbClr val="FCDBA9"/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图形">
                <a:extLst>
                  <a:ext uri="{FF2B5EF4-FFF2-40B4-BE49-F238E27FC236}">
                    <a16:creationId xmlns:a16="http://schemas.microsoft.com/office/drawing/2014/main" id="{FA1B4892-E5BF-1215-3D9C-2565A5196C12}"/>
                  </a:ext>
                </a:extLst>
              </p:cNvPr>
              <p:cNvCxnSpPr/>
              <p:nvPr>
                <p:custDataLst>
                  <p:tags r:id="rId4"/>
                </p:custDataLst>
              </p:nvPr>
            </p:nvCxnSpPr>
            <p:spPr>
              <a:xfrm>
                <a:off x="15082" y="5586"/>
                <a:ext cx="2262" cy="0"/>
              </a:xfrm>
              <a:prstGeom prst="line">
                <a:avLst/>
              </a:prstGeom>
              <a:ln w="12700">
                <a:gradFill>
                  <a:gsLst>
                    <a:gs pos="0">
                      <a:srgbClr val="F6ECC9"/>
                    </a:gs>
                    <a:gs pos="100000">
                      <a:srgbClr val="FCDBA9"/>
                    </a:gs>
                  </a:gsLst>
                  <a:lin ang="5400000" scaled="1"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34FED07F-9694-5466-FB19-845C376CEAAD}"/>
              </a:ext>
            </a:extLst>
          </p:cNvPr>
          <p:cNvCxnSpPr>
            <a:cxnSpLocks/>
          </p:cNvCxnSpPr>
          <p:nvPr/>
        </p:nvCxnSpPr>
        <p:spPr>
          <a:xfrm>
            <a:off x="1963054" y="4467889"/>
            <a:ext cx="8307436" cy="0"/>
          </a:xfrm>
          <a:prstGeom prst="line">
            <a:avLst/>
          </a:prstGeom>
          <a:ln w="38100">
            <a:solidFill>
              <a:srgbClr val="FFEB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图片 11">
            <a:extLst>
              <a:ext uri="{FF2B5EF4-FFF2-40B4-BE49-F238E27FC236}">
                <a16:creationId xmlns:a16="http://schemas.microsoft.com/office/drawing/2014/main" id="{C4B230B9-3A9D-7742-20E7-F0A905604A8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779" y="247922"/>
            <a:ext cx="2037681" cy="61130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advTm="200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  <p:bldP spid="4" grpId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jA4MTdjNTgxNmFlYzk3ZWYxMjQyMTJhNmViNGIxMDYifQ=="/>
  <p:tag name="KSO_WPP_MARK_KEY" val="6d9bd8ed-813a-4460-9d1b-589483397ad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20508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​​">
  <a:themeElements>
    <a:clrScheme name="自定义 1324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C5171E"/>
      </a:accent1>
      <a:accent2>
        <a:srgbClr val="F2041B"/>
      </a:accent2>
      <a:accent3>
        <a:srgbClr val="C5171E"/>
      </a:accent3>
      <a:accent4>
        <a:srgbClr val="F2041B"/>
      </a:accent4>
      <a:accent5>
        <a:srgbClr val="C5171E"/>
      </a:accent5>
      <a:accent6>
        <a:srgbClr val="F2041B"/>
      </a:accent6>
      <a:hlink>
        <a:srgbClr val="C5171E"/>
      </a:hlink>
      <a:folHlink>
        <a:srgbClr val="F2041B"/>
      </a:folHlink>
    </a:clrScheme>
    <a:fontScheme name="自定义 9">
      <a:majorFont>
        <a:latin typeface="思源黑体旧字形 Light"/>
        <a:ea typeface="思源黑体 CN Bold"/>
        <a:cs typeface=""/>
      </a:majorFont>
      <a:minorFont>
        <a:latin typeface="思源黑体旧字形 Light"/>
        <a:ea typeface="思源黑体 CN Bold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思源黑体旧字形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思源黑体旧字形 Light"/>
        <a:ea typeface=""/>
        <a:cs typeface=""/>
        <a:font script="Jpan" typeface="ＭＳ Ｐゴシック"/>
        <a:font script="Hang" typeface="맑은 고딕"/>
        <a:font script="Hans" typeface="思源黑体旧字形 Light"/>
        <a:font script="Hant" typeface="新細明體"/>
        <a:font script="Arab" typeface="思源黑体旧字形 Light"/>
        <a:font script="Hebr" typeface="思源黑体旧字形 Ligh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思源黑体旧字形 Light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思源黑体旧字形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思源黑体旧字形 Light"/>
        <a:ea typeface=""/>
        <a:cs typeface=""/>
        <a:font script="Jpan" typeface="ＭＳ Ｐゴシック"/>
        <a:font script="Hang" typeface="맑은 고딕"/>
        <a:font script="Hans" typeface="思源黑体旧字形 Light"/>
        <a:font script="Hant" typeface="新細明體"/>
        <a:font script="Arab" typeface="思源黑体旧字形 Light"/>
        <a:font script="Hebr" typeface="思源黑体旧字形 Light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思源黑体旧字形 Light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771</TotalTime>
  <Words>9</Words>
  <Application>Microsoft Office PowerPoint</Application>
  <PresentationFormat>宽屏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黑体</vt:lpstr>
      <vt:lpstr>思源黑体旧字形 Light</vt:lpstr>
      <vt:lpstr>Arial</vt:lpstr>
      <vt:lpstr>Wingdings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Administrator</dc:creator>
  <cp:lastModifiedBy>dreamsummit</cp:lastModifiedBy>
  <cp:revision>253</cp:revision>
  <dcterms:created xsi:type="dcterms:W3CDTF">2019-06-19T02:08:00Z</dcterms:created>
  <dcterms:modified xsi:type="dcterms:W3CDTF">2024-03-18T07:16:31Z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1D1F50D8AF7C4559905AA860E9E72834</vt:lpwstr>
  </property>
</Properties>
</file>