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410" r:id="rId2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161"/>
    <a:srgbClr val="FF6600"/>
    <a:srgbClr val="FCF7DA"/>
    <a:srgbClr val="9F9397"/>
    <a:srgbClr val="216F58"/>
    <a:srgbClr val="01527F"/>
    <a:srgbClr val="011C27"/>
    <a:srgbClr val="DF2123"/>
    <a:srgbClr val="F49E00"/>
    <a:srgbClr val="4256A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85" autoAdjust="0"/>
    <p:restoredTop sz="96271"/>
  </p:normalViewPr>
  <p:slideViewPr>
    <p:cSldViewPr snapToGrid="0" snapToObjects="1">
      <p:cViewPr varScale="1">
        <p:scale>
          <a:sx n="83" d="100"/>
          <a:sy n="83" d="100"/>
        </p:scale>
        <p:origin x="534" y="8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96" d="100"/>
        <a:sy n="196" d="100"/>
      </p:scale>
      <p:origin x="0" y="0"/>
    </p:cViewPr>
  </p:sorterViewPr>
  <p:notesViewPr>
    <p:cSldViewPr snapToGrid="0" snapToObjects="1">
      <p:cViewPr varScale="1">
        <p:scale>
          <a:sx n="95" d="100"/>
          <a:sy n="95" d="100"/>
        </p:scale>
        <p:origin x="2504" y="19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84B3C7D-7ED1-A34F-BCFC-1C01389AE58C}" type="datetimeFigureOut">
              <a:rPr kumimoji="1" lang="zh-CN" altLang="en-US" smtClean="0"/>
              <a:t>2024/5/10 Friday</a:t>
            </a:fld>
            <a:endParaRPr kumimoji="1"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zh-CN" altLang="en-US"/>
          </a:p>
        </p:txBody>
      </p:sp>
      <p:sp>
        <p:nvSpPr>
          <p:cNvPr id="5" name="幻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CED8CE-3D9F-CA47-A17E-9AD879C3B1C0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0ACF2CF-5EF1-D24F-8F8B-C67282AA038A}" type="datetimeFigureOut">
              <a:rPr kumimoji="1" lang="zh-CN" altLang="en-US" smtClean="0"/>
              <a:t>2024/5/10 Friday</a:t>
            </a:fld>
            <a:endParaRPr kumimoji="1"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zh-CN" altLang="en-US"/>
          </a:p>
        </p:txBody>
      </p:sp>
      <p:sp>
        <p:nvSpPr>
          <p:cNvPr id="7" name="幻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8F70782-008B-5B48-B01C-A994AC4AA046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3000">
        <p:random/>
      </p:transition>
    </mc:Choice>
    <mc:Fallback xmlns="">
      <p:transition spd="slow" advTm="3000">
        <p:random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3000">
        <p:random/>
      </p:transition>
    </mc:Choice>
    <mc:Fallback xmlns="">
      <p:transition spd="slow" advTm="3000">
        <p:random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两项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3000">
        <p:random/>
      </p:transition>
    </mc:Choice>
    <mc:Fallback xmlns="">
      <p:transition spd="slow" advTm="3000">
        <p:random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3000">
        <p:random/>
      </p:transition>
    </mc:Choice>
    <mc:Fallback xmlns="">
      <p:transition spd="slow" advTm="3000">
        <p:random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58C107FB-311B-481E-8DC9-C8118539448E}" type="datetimeFigureOut">
              <a:rPr lang="zh-CN" altLang="en-US" smtClean="0"/>
              <a:t>2024/5/10 Friday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126EC814-2E93-4866-A0E9-D441462D1D12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3000">
        <p:random/>
      </p:transition>
    </mc:Choice>
    <mc:Fallback xmlns="">
      <p:transition spd="slow" advTm="3000">
        <p:random/>
      </p:transition>
    </mc:Fallback>
  </mc:AlternateContent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图片 2">
            <a:extLst>
              <a:ext uri="{FF2B5EF4-FFF2-40B4-BE49-F238E27FC236}">
                <a16:creationId xmlns:a16="http://schemas.microsoft.com/office/drawing/2014/main" id="{1E7CD3B2-902C-EEFD-DA5F-0501B31050FF}"/>
              </a:ext>
            </a:extLst>
          </p:cNvPr>
          <p:cNvPicPr>
            <a:picLocks noChangeAspect="1"/>
          </p:cNvPicPr>
          <p:nvPr userDrawn="1"/>
        </p:nvPicPr>
        <p:blipFill>
          <a:blip r:embed="rId7"/>
          <a:stretch>
            <a:fillRect/>
          </a:stretch>
        </p:blipFill>
        <p:spPr>
          <a:xfrm>
            <a:off x="10149839" y="107512"/>
            <a:ext cx="1833721" cy="550117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3" r:id="rId4"/>
    <p:sldLayoutId id="2147483654" r:id="rId5"/>
  </p:sldLayoutIdLst>
  <mc:AlternateContent xmlns:mc="http://schemas.openxmlformats.org/markup-compatibility/2006" xmlns:p14="http://schemas.microsoft.com/office/powerpoint/2010/main">
    <mc:Choice Requires="p14">
      <p:transition spd="slow" p14:dur="1500" advTm="3000">
        <p:random/>
      </p:transition>
    </mc:Choice>
    <mc:Fallback xmlns="">
      <p:transition spd="slow" advTm="3000">
        <p:random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5.xml"/><Relationship Id="rId1" Type="http://schemas.openxmlformats.org/officeDocument/2006/relationships/tags" Target="../tags/tag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5"/>
          <p:cNvSpPr/>
          <p:nvPr/>
        </p:nvSpPr>
        <p:spPr>
          <a:xfrm>
            <a:off x="4795521" y="0"/>
            <a:ext cx="7396480" cy="3312160"/>
          </a:xfrm>
          <a:custGeom>
            <a:avLst/>
            <a:gdLst>
              <a:gd name="connsiteX0" fmla="*/ 0 w 3881120"/>
              <a:gd name="connsiteY0" fmla="*/ 0 h 1889760"/>
              <a:gd name="connsiteX1" fmla="*/ 3881120 w 3881120"/>
              <a:gd name="connsiteY1" fmla="*/ 0 h 1889760"/>
              <a:gd name="connsiteX2" fmla="*/ 3881120 w 3881120"/>
              <a:gd name="connsiteY2" fmla="*/ 1889760 h 1889760"/>
              <a:gd name="connsiteX3" fmla="*/ 0 w 3881120"/>
              <a:gd name="connsiteY3" fmla="*/ 1889760 h 1889760"/>
              <a:gd name="connsiteX4" fmla="*/ 0 w 3881120"/>
              <a:gd name="connsiteY4" fmla="*/ 0 h 1889760"/>
              <a:gd name="connsiteX0-1" fmla="*/ 0 w 3881120"/>
              <a:gd name="connsiteY0-2" fmla="*/ 0 h 1889760"/>
              <a:gd name="connsiteX1-3" fmla="*/ 3881120 w 3881120"/>
              <a:gd name="connsiteY1-4" fmla="*/ 0 h 1889760"/>
              <a:gd name="connsiteX2-5" fmla="*/ 3881120 w 3881120"/>
              <a:gd name="connsiteY2-6" fmla="*/ 1889760 h 1889760"/>
              <a:gd name="connsiteX3-7" fmla="*/ 0 w 3881120"/>
              <a:gd name="connsiteY3-8" fmla="*/ 0 h 1889760"/>
              <a:gd name="connsiteX0-9" fmla="*/ 0 w 3881120"/>
              <a:gd name="connsiteY0-10" fmla="*/ 60 h 1889820"/>
              <a:gd name="connsiteX1-11" fmla="*/ 3881120 w 3881120"/>
              <a:gd name="connsiteY1-12" fmla="*/ 60 h 1889820"/>
              <a:gd name="connsiteX2-13" fmla="*/ 3881120 w 3881120"/>
              <a:gd name="connsiteY2-14" fmla="*/ 1889820 h 1889820"/>
              <a:gd name="connsiteX3-15" fmla="*/ 0 w 3881120"/>
              <a:gd name="connsiteY3-16" fmla="*/ 60 h 1889820"/>
              <a:gd name="connsiteX0-17" fmla="*/ 0 w 3881120"/>
              <a:gd name="connsiteY0-18" fmla="*/ 53 h 1889813"/>
              <a:gd name="connsiteX1-19" fmla="*/ 3881120 w 3881120"/>
              <a:gd name="connsiteY1-20" fmla="*/ 53 h 1889813"/>
              <a:gd name="connsiteX2-21" fmla="*/ 3881120 w 3881120"/>
              <a:gd name="connsiteY2-22" fmla="*/ 1889813 h 1889813"/>
              <a:gd name="connsiteX3-23" fmla="*/ 0 w 3881120"/>
              <a:gd name="connsiteY3-24" fmla="*/ 53 h 1889813"/>
              <a:gd name="connsiteX0-25" fmla="*/ 0 w 3881120"/>
              <a:gd name="connsiteY0-26" fmla="*/ 0 h 1889760"/>
              <a:gd name="connsiteX1-27" fmla="*/ 3881120 w 3881120"/>
              <a:gd name="connsiteY1-28" fmla="*/ 0 h 1889760"/>
              <a:gd name="connsiteX2-29" fmla="*/ 3881120 w 3881120"/>
              <a:gd name="connsiteY2-30" fmla="*/ 1889760 h 1889760"/>
              <a:gd name="connsiteX3-31" fmla="*/ 0 w 3881120"/>
              <a:gd name="connsiteY3-32" fmla="*/ 0 h 1889760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</a:cxnLst>
            <a:rect l="l" t="t" r="r" b="b"/>
            <a:pathLst>
              <a:path w="3881120" h="1889760">
                <a:moveTo>
                  <a:pt x="0" y="0"/>
                </a:moveTo>
                <a:lnTo>
                  <a:pt x="3881120" y="0"/>
                </a:lnTo>
                <a:lnTo>
                  <a:pt x="3881120" y="1889760"/>
                </a:lnTo>
                <a:cubicBezTo>
                  <a:pt x="3816773" y="1452880"/>
                  <a:pt x="3061547" y="0"/>
                  <a:pt x="0" y="0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>
              <a:latin typeface="思源宋体 CN" panose="02020400000000000000" pitchFamily="18" charset="-122"/>
              <a:ea typeface="思源宋体 CN" panose="02020400000000000000" pitchFamily="18" charset="-122"/>
              <a:sym typeface="思源宋体 CN" panose="02020400000000000000" pitchFamily="18" charset="-122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5309517" y="-1"/>
            <a:ext cx="6882483" cy="3081991"/>
          </a:xfrm>
          <a:custGeom>
            <a:avLst/>
            <a:gdLst>
              <a:gd name="connsiteX0" fmla="*/ 0 w 3881120"/>
              <a:gd name="connsiteY0" fmla="*/ 0 h 1889760"/>
              <a:gd name="connsiteX1" fmla="*/ 3881120 w 3881120"/>
              <a:gd name="connsiteY1" fmla="*/ 0 h 1889760"/>
              <a:gd name="connsiteX2" fmla="*/ 3881120 w 3881120"/>
              <a:gd name="connsiteY2" fmla="*/ 1889760 h 1889760"/>
              <a:gd name="connsiteX3" fmla="*/ 0 w 3881120"/>
              <a:gd name="connsiteY3" fmla="*/ 1889760 h 1889760"/>
              <a:gd name="connsiteX4" fmla="*/ 0 w 3881120"/>
              <a:gd name="connsiteY4" fmla="*/ 0 h 1889760"/>
              <a:gd name="connsiteX0-1" fmla="*/ 0 w 3881120"/>
              <a:gd name="connsiteY0-2" fmla="*/ 0 h 1889760"/>
              <a:gd name="connsiteX1-3" fmla="*/ 3881120 w 3881120"/>
              <a:gd name="connsiteY1-4" fmla="*/ 0 h 1889760"/>
              <a:gd name="connsiteX2-5" fmla="*/ 3881120 w 3881120"/>
              <a:gd name="connsiteY2-6" fmla="*/ 1889760 h 1889760"/>
              <a:gd name="connsiteX3-7" fmla="*/ 0 w 3881120"/>
              <a:gd name="connsiteY3-8" fmla="*/ 0 h 1889760"/>
              <a:gd name="connsiteX0-9" fmla="*/ 0 w 3881120"/>
              <a:gd name="connsiteY0-10" fmla="*/ 60 h 1889820"/>
              <a:gd name="connsiteX1-11" fmla="*/ 3881120 w 3881120"/>
              <a:gd name="connsiteY1-12" fmla="*/ 60 h 1889820"/>
              <a:gd name="connsiteX2-13" fmla="*/ 3881120 w 3881120"/>
              <a:gd name="connsiteY2-14" fmla="*/ 1889820 h 1889820"/>
              <a:gd name="connsiteX3-15" fmla="*/ 0 w 3881120"/>
              <a:gd name="connsiteY3-16" fmla="*/ 60 h 1889820"/>
              <a:gd name="connsiteX0-17" fmla="*/ 0 w 3881120"/>
              <a:gd name="connsiteY0-18" fmla="*/ 53 h 1889813"/>
              <a:gd name="connsiteX1-19" fmla="*/ 3881120 w 3881120"/>
              <a:gd name="connsiteY1-20" fmla="*/ 53 h 1889813"/>
              <a:gd name="connsiteX2-21" fmla="*/ 3881120 w 3881120"/>
              <a:gd name="connsiteY2-22" fmla="*/ 1889813 h 1889813"/>
              <a:gd name="connsiteX3-23" fmla="*/ 0 w 3881120"/>
              <a:gd name="connsiteY3-24" fmla="*/ 53 h 1889813"/>
              <a:gd name="connsiteX0-25" fmla="*/ 0 w 3881120"/>
              <a:gd name="connsiteY0-26" fmla="*/ 0 h 1889760"/>
              <a:gd name="connsiteX1-27" fmla="*/ 3881120 w 3881120"/>
              <a:gd name="connsiteY1-28" fmla="*/ 0 h 1889760"/>
              <a:gd name="connsiteX2-29" fmla="*/ 3881120 w 3881120"/>
              <a:gd name="connsiteY2-30" fmla="*/ 1889760 h 1889760"/>
              <a:gd name="connsiteX3-31" fmla="*/ 0 w 3881120"/>
              <a:gd name="connsiteY3-32" fmla="*/ 0 h 1889760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</a:cxnLst>
            <a:rect l="l" t="t" r="r" b="b"/>
            <a:pathLst>
              <a:path w="3881120" h="1889760">
                <a:moveTo>
                  <a:pt x="0" y="0"/>
                </a:moveTo>
                <a:lnTo>
                  <a:pt x="3881120" y="0"/>
                </a:lnTo>
                <a:lnTo>
                  <a:pt x="3881120" y="1889760"/>
                </a:lnTo>
                <a:cubicBezTo>
                  <a:pt x="3816773" y="1452880"/>
                  <a:pt x="3061547" y="0"/>
                  <a:pt x="0" y="0"/>
                </a:cubicBezTo>
                <a:close/>
              </a:path>
            </a:pathLst>
          </a:custGeom>
          <a:gradFill>
            <a:gsLst>
              <a:gs pos="0">
                <a:srgbClr val="FF6161"/>
              </a:gs>
              <a:gs pos="100000">
                <a:srgbClr val="C00000"/>
              </a:gs>
            </a:gsLst>
            <a:lin ang="27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lvl="0" algn="ctr">
              <a:buClrTx/>
              <a:buSzTx/>
              <a:buFontTx/>
            </a:pPr>
            <a:endParaRPr lang="zh-CN" altLang="en-US">
              <a:latin typeface="思源宋体 CN" panose="02020400000000000000" pitchFamily="18" charset="-122"/>
              <a:ea typeface="思源宋体 CN" panose="02020400000000000000" pitchFamily="18" charset="-122"/>
              <a:cs typeface="思源黑体 CN Light" panose="020B0300000000000000" charset="-122"/>
              <a:sym typeface="思源宋体 CN" panose="02020400000000000000" pitchFamily="18" charset="-122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0" y="4888380"/>
            <a:ext cx="3058160" cy="1969620"/>
          </a:xfrm>
          <a:custGeom>
            <a:avLst/>
            <a:gdLst>
              <a:gd name="connsiteX0" fmla="*/ 0 w 1630680"/>
              <a:gd name="connsiteY0" fmla="*/ 0 h 1050246"/>
              <a:gd name="connsiteX1" fmla="*/ 1630680 w 1630680"/>
              <a:gd name="connsiteY1" fmla="*/ 0 h 1050246"/>
              <a:gd name="connsiteX2" fmla="*/ 1630680 w 1630680"/>
              <a:gd name="connsiteY2" fmla="*/ 1050246 h 1050246"/>
              <a:gd name="connsiteX3" fmla="*/ 0 w 1630680"/>
              <a:gd name="connsiteY3" fmla="*/ 1050246 h 1050246"/>
              <a:gd name="connsiteX4" fmla="*/ 0 w 1630680"/>
              <a:gd name="connsiteY4" fmla="*/ 0 h 1050246"/>
              <a:gd name="connsiteX0-1" fmla="*/ 0 w 1630680"/>
              <a:gd name="connsiteY0-2" fmla="*/ 0 h 1050246"/>
              <a:gd name="connsiteX1-3" fmla="*/ 1630680 w 1630680"/>
              <a:gd name="connsiteY1-4" fmla="*/ 1050246 h 1050246"/>
              <a:gd name="connsiteX2-5" fmla="*/ 0 w 1630680"/>
              <a:gd name="connsiteY2-6" fmla="*/ 1050246 h 1050246"/>
              <a:gd name="connsiteX3-7" fmla="*/ 0 w 1630680"/>
              <a:gd name="connsiteY3-8" fmla="*/ 0 h 1050246"/>
              <a:gd name="connsiteX0-9" fmla="*/ 0 w 1630680"/>
              <a:gd name="connsiteY0-10" fmla="*/ 0 h 1050246"/>
              <a:gd name="connsiteX1-11" fmla="*/ 1630680 w 1630680"/>
              <a:gd name="connsiteY1-12" fmla="*/ 1050246 h 1050246"/>
              <a:gd name="connsiteX2-13" fmla="*/ 0 w 1630680"/>
              <a:gd name="connsiteY2-14" fmla="*/ 1050246 h 1050246"/>
              <a:gd name="connsiteX3-15" fmla="*/ 0 w 1630680"/>
              <a:gd name="connsiteY3-16" fmla="*/ 0 h 1050246"/>
              <a:gd name="connsiteX0-17" fmla="*/ 0 w 1630680"/>
              <a:gd name="connsiteY0-18" fmla="*/ 0 h 1050246"/>
              <a:gd name="connsiteX1-19" fmla="*/ 1630680 w 1630680"/>
              <a:gd name="connsiteY1-20" fmla="*/ 1050246 h 1050246"/>
              <a:gd name="connsiteX2-21" fmla="*/ 0 w 1630680"/>
              <a:gd name="connsiteY2-22" fmla="*/ 1050246 h 1050246"/>
              <a:gd name="connsiteX3-23" fmla="*/ 0 w 1630680"/>
              <a:gd name="connsiteY3-24" fmla="*/ 0 h 1050246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</a:cxnLst>
            <a:rect l="l" t="t" r="r" b="b"/>
            <a:pathLst>
              <a:path w="1630680" h="1050246">
                <a:moveTo>
                  <a:pt x="0" y="0"/>
                </a:moveTo>
                <a:cubicBezTo>
                  <a:pt x="513080" y="522802"/>
                  <a:pt x="995680" y="842404"/>
                  <a:pt x="1630680" y="1050246"/>
                </a:cubicBezTo>
                <a:lnTo>
                  <a:pt x="0" y="105024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rgbClr val="FF6161"/>
              </a:gs>
              <a:gs pos="100000">
                <a:srgbClr val="C00000"/>
              </a:gs>
            </a:gsLst>
            <a:lin ang="27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lvl="0" algn="ctr">
              <a:buClrTx/>
              <a:buSzTx/>
              <a:buFontTx/>
            </a:pPr>
            <a:endParaRPr lang="zh-CN" altLang="en-US">
              <a:latin typeface="思源宋体 CN" panose="02020400000000000000" pitchFamily="18" charset="-122"/>
              <a:ea typeface="思源宋体 CN" panose="02020400000000000000" pitchFamily="18" charset="-122"/>
              <a:cs typeface="思源黑体 CN Light" panose="020B0300000000000000" charset="-122"/>
              <a:sym typeface="思源宋体 CN" panose="02020400000000000000" pitchFamily="18" charset="-122"/>
            </a:endParaRPr>
          </a:p>
        </p:txBody>
      </p:sp>
      <p:sp>
        <p:nvSpPr>
          <p:cNvPr id="9" name="矩形 8"/>
          <p:cNvSpPr/>
          <p:nvPr/>
        </p:nvSpPr>
        <p:spPr>
          <a:xfrm>
            <a:off x="5770880" y="4777219"/>
            <a:ext cx="6421120" cy="2080781"/>
          </a:xfrm>
          <a:custGeom>
            <a:avLst/>
            <a:gdLst>
              <a:gd name="connsiteX0" fmla="*/ 0 w 4333240"/>
              <a:gd name="connsiteY0" fmla="*/ 0 h 1333720"/>
              <a:gd name="connsiteX1" fmla="*/ 4333240 w 4333240"/>
              <a:gd name="connsiteY1" fmla="*/ 0 h 1333720"/>
              <a:gd name="connsiteX2" fmla="*/ 4333240 w 4333240"/>
              <a:gd name="connsiteY2" fmla="*/ 1333720 h 1333720"/>
              <a:gd name="connsiteX3" fmla="*/ 0 w 4333240"/>
              <a:gd name="connsiteY3" fmla="*/ 1333720 h 1333720"/>
              <a:gd name="connsiteX4" fmla="*/ 0 w 4333240"/>
              <a:gd name="connsiteY4" fmla="*/ 0 h 1333720"/>
              <a:gd name="connsiteX0-1" fmla="*/ 1330960 w 4333240"/>
              <a:gd name="connsiteY0-2" fmla="*/ 772160 h 1333720"/>
              <a:gd name="connsiteX1-3" fmla="*/ 4333240 w 4333240"/>
              <a:gd name="connsiteY1-4" fmla="*/ 0 h 1333720"/>
              <a:gd name="connsiteX2-5" fmla="*/ 4333240 w 4333240"/>
              <a:gd name="connsiteY2-6" fmla="*/ 1333720 h 1333720"/>
              <a:gd name="connsiteX3-7" fmla="*/ 0 w 4333240"/>
              <a:gd name="connsiteY3-8" fmla="*/ 1333720 h 1333720"/>
              <a:gd name="connsiteX4-9" fmla="*/ 1330960 w 4333240"/>
              <a:gd name="connsiteY4-10" fmla="*/ 772160 h 1333720"/>
              <a:gd name="connsiteX0-11" fmla="*/ 1330960 w 4333240"/>
              <a:gd name="connsiteY0-12" fmla="*/ 841382 h 1402942"/>
              <a:gd name="connsiteX1-13" fmla="*/ 4333240 w 4333240"/>
              <a:gd name="connsiteY1-14" fmla="*/ 69222 h 1402942"/>
              <a:gd name="connsiteX2-15" fmla="*/ 4333240 w 4333240"/>
              <a:gd name="connsiteY2-16" fmla="*/ 1402942 h 1402942"/>
              <a:gd name="connsiteX3-17" fmla="*/ 0 w 4333240"/>
              <a:gd name="connsiteY3-18" fmla="*/ 1402942 h 1402942"/>
              <a:gd name="connsiteX4-19" fmla="*/ 1330960 w 4333240"/>
              <a:gd name="connsiteY4-20" fmla="*/ 841382 h 1402942"/>
              <a:gd name="connsiteX0-21" fmla="*/ 1330960 w 4333240"/>
              <a:gd name="connsiteY0-22" fmla="*/ 841382 h 1402942"/>
              <a:gd name="connsiteX1-23" fmla="*/ 4333240 w 4333240"/>
              <a:gd name="connsiteY1-24" fmla="*/ 69222 h 1402942"/>
              <a:gd name="connsiteX2-25" fmla="*/ 4333240 w 4333240"/>
              <a:gd name="connsiteY2-26" fmla="*/ 1402942 h 1402942"/>
              <a:gd name="connsiteX3-27" fmla="*/ 0 w 4333240"/>
              <a:gd name="connsiteY3-28" fmla="*/ 1402942 h 1402942"/>
              <a:gd name="connsiteX4-29" fmla="*/ 1330960 w 4333240"/>
              <a:gd name="connsiteY4-30" fmla="*/ 841382 h 1402942"/>
              <a:gd name="connsiteX0-31" fmla="*/ 1330960 w 4333240"/>
              <a:gd name="connsiteY0-32" fmla="*/ 841382 h 1402942"/>
              <a:gd name="connsiteX1-33" fmla="*/ 4333240 w 4333240"/>
              <a:gd name="connsiteY1-34" fmla="*/ 69222 h 1402942"/>
              <a:gd name="connsiteX2-35" fmla="*/ 4333240 w 4333240"/>
              <a:gd name="connsiteY2-36" fmla="*/ 1402942 h 1402942"/>
              <a:gd name="connsiteX3-37" fmla="*/ 0 w 4333240"/>
              <a:gd name="connsiteY3-38" fmla="*/ 1402942 h 1402942"/>
              <a:gd name="connsiteX4-39" fmla="*/ 1330960 w 4333240"/>
              <a:gd name="connsiteY4-40" fmla="*/ 841382 h 1402942"/>
              <a:gd name="connsiteX0-41" fmla="*/ 1330960 w 4333240"/>
              <a:gd name="connsiteY0-42" fmla="*/ 839573 h 1401133"/>
              <a:gd name="connsiteX1-43" fmla="*/ 4333240 w 4333240"/>
              <a:gd name="connsiteY1-44" fmla="*/ 67413 h 1401133"/>
              <a:gd name="connsiteX2-45" fmla="*/ 4333240 w 4333240"/>
              <a:gd name="connsiteY2-46" fmla="*/ 1401133 h 1401133"/>
              <a:gd name="connsiteX3-47" fmla="*/ 0 w 4333240"/>
              <a:gd name="connsiteY3-48" fmla="*/ 1401133 h 1401133"/>
              <a:gd name="connsiteX4-49" fmla="*/ 1330960 w 4333240"/>
              <a:gd name="connsiteY4-50" fmla="*/ 839573 h 1401133"/>
              <a:gd name="connsiteX0-51" fmla="*/ 1330960 w 4333240"/>
              <a:gd name="connsiteY0-52" fmla="*/ 839573 h 1401133"/>
              <a:gd name="connsiteX1-53" fmla="*/ 4333240 w 4333240"/>
              <a:gd name="connsiteY1-54" fmla="*/ 67413 h 1401133"/>
              <a:gd name="connsiteX2-55" fmla="*/ 4333240 w 4333240"/>
              <a:gd name="connsiteY2-56" fmla="*/ 1401133 h 1401133"/>
              <a:gd name="connsiteX3-57" fmla="*/ 0 w 4333240"/>
              <a:gd name="connsiteY3-58" fmla="*/ 1401133 h 1401133"/>
              <a:gd name="connsiteX4-59" fmla="*/ 1330960 w 4333240"/>
              <a:gd name="connsiteY4-60" fmla="*/ 839573 h 1401133"/>
              <a:gd name="connsiteX0-61" fmla="*/ 1330960 w 4333240"/>
              <a:gd name="connsiteY0-62" fmla="*/ 839573 h 1401133"/>
              <a:gd name="connsiteX1-63" fmla="*/ 4333240 w 4333240"/>
              <a:gd name="connsiteY1-64" fmla="*/ 67413 h 1401133"/>
              <a:gd name="connsiteX2-65" fmla="*/ 4333240 w 4333240"/>
              <a:gd name="connsiteY2-66" fmla="*/ 1401133 h 1401133"/>
              <a:gd name="connsiteX3-67" fmla="*/ 0 w 4333240"/>
              <a:gd name="connsiteY3-68" fmla="*/ 1401133 h 1401133"/>
              <a:gd name="connsiteX4-69" fmla="*/ 1330960 w 4333240"/>
              <a:gd name="connsiteY4-70" fmla="*/ 839573 h 1401133"/>
              <a:gd name="connsiteX0-71" fmla="*/ 1330960 w 4333240"/>
              <a:gd name="connsiteY0-72" fmla="*/ 842638 h 1404198"/>
              <a:gd name="connsiteX1-73" fmla="*/ 4333240 w 4333240"/>
              <a:gd name="connsiteY1-74" fmla="*/ 70478 h 1404198"/>
              <a:gd name="connsiteX2-75" fmla="*/ 4333240 w 4333240"/>
              <a:gd name="connsiteY2-76" fmla="*/ 1404198 h 1404198"/>
              <a:gd name="connsiteX3-77" fmla="*/ 0 w 4333240"/>
              <a:gd name="connsiteY3-78" fmla="*/ 1404198 h 1404198"/>
              <a:gd name="connsiteX4-79" fmla="*/ 1330960 w 4333240"/>
              <a:gd name="connsiteY4-80" fmla="*/ 842638 h 1404198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</a:cxnLst>
            <a:rect l="l" t="t" r="r" b="b"/>
            <a:pathLst>
              <a:path w="4333240" h="1404198">
                <a:moveTo>
                  <a:pt x="1330960" y="842638"/>
                </a:moveTo>
                <a:cubicBezTo>
                  <a:pt x="1833880" y="564931"/>
                  <a:pt x="3312160" y="-241095"/>
                  <a:pt x="4333240" y="70478"/>
                </a:cubicBezTo>
                <a:lnTo>
                  <a:pt x="4333240" y="1404198"/>
                </a:lnTo>
                <a:lnTo>
                  <a:pt x="0" y="1404198"/>
                </a:lnTo>
                <a:cubicBezTo>
                  <a:pt x="504613" y="1298291"/>
                  <a:pt x="856827" y="1121265"/>
                  <a:pt x="1330960" y="842638"/>
                </a:cubicBezTo>
                <a:close/>
              </a:path>
            </a:pathLst>
          </a:custGeom>
          <a:gradFill>
            <a:gsLst>
              <a:gs pos="0">
                <a:srgbClr val="FF6161"/>
              </a:gs>
              <a:gs pos="100000">
                <a:srgbClr val="C00000"/>
              </a:gs>
            </a:gsLst>
            <a:lin ang="27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lvl="0" algn="ctr">
              <a:buClrTx/>
              <a:buSzTx/>
              <a:buFontTx/>
            </a:pPr>
            <a:endParaRPr lang="zh-CN" altLang="en-US">
              <a:latin typeface="思源宋体 CN" panose="02020400000000000000" pitchFamily="18" charset="-122"/>
              <a:ea typeface="思源宋体 CN" panose="02020400000000000000" pitchFamily="18" charset="-122"/>
              <a:cs typeface="思源黑体 CN Light" panose="020B0300000000000000" charset="-122"/>
              <a:sym typeface="思源宋体 CN" panose="02020400000000000000" pitchFamily="18" charset="-122"/>
            </a:endParaRPr>
          </a:p>
        </p:txBody>
      </p:sp>
      <p:sp>
        <p:nvSpPr>
          <p:cNvPr id="10" name="矩形 9"/>
          <p:cNvSpPr/>
          <p:nvPr/>
        </p:nvSpPr>
        <p:spPr>
          <a:xfrm>
            <a:off x="8149630" y="5053940"/>
            <a:ext cx="4042370" cy="1804060"/>
          </a:xfrm>
          <a:custGeom>
            <a:avLst/>
            <a:gdLst>
              <a:gd name="connsiteX0" fmla="*/ 0 w 2727960"/>
              <a:gd name="connsiteY0" fmla="*/ 0 h 1197882"/>
              <a:gd name="connsiteX1" fmla="*/ 2727960 w 2727960"/>
              <a:gd name="connsiteY1" fmla="*/ 0 h 1197882"/>
              <a:gd name="connsiteX2" fmla="*/ 2727960 w 2727960"/>
              <a:gd name="connsiteY2" fmla="*/ 1197882 h 1197882"/>
              <a:gd name="connsiteX3" fmla="*/ 0 w 2727960"/>
              <a:gd name="connsiteY3" fmla="*/ 1197882 h 1197882"/>
              <a:gd name="connsiteX4" fmla="*/ 0 w 2727960"/>
              <a:gd name="connsiteY4" fmla="*/ 0 h 1197882"/>
              <a:gd name="connsiteX0-1" fmla="*/ 0 w 2900680"/>
              <a:gd name="connsiteY0-2" fmla="*/ 944880 h 1197882"/>
              <a:gd name="connsiteX1-3" fmla="*/ 2900680 w 2900680"/>
              <a:gd name="connsiteY1-4" fmla="*/ 0 h 1197882"/>
              <a:gd name="connsiteX2-5" fmla="*/ 2900680 w 2900680"/>
              <a:gd name="connsiteY2-6" fmla="*/ 1197882 h 1197882"/>
              <a:gd name="connsiteX3-7" fmla="*/ 172720 w 2900680"/>
              <a:gd name="connsiteY3-8" fmla="*/ 1197882 h 1197882"/>
              <a:gd name="connsiteX4-9" fmla="*/ 0 w 2900680"/>
              <a:gd name="connsiteY4-10" fmla="*/ 944880 h 1197882"/>
              <a:gd name="connsiteX0-11" fmla="*/ 0 w 2900680"/>
              <a:gd name="connsiteY0-12" fmla="*/ 958123 h 1211125"/>
              <a:gd name="connsiteX1-13" fmla="*/ 2900680 w 2900680"/>
              <a:gd name="connsiteY1-14" fmla="*/ 13243 h 1211125"/>
              <a:gd name="connsiteX2-15" fmla="*/ 2900680 w 2900680"/>
              <a:gd name="connsiteY2-16" fmla="*/ 1211125 h 1211125"/>
              <a:gd name="connsiteX3-17" fmla="*/ 172720 w 2900680"/>
              <a:gd name="connsiteY3-18" fmla="*/ 1211125 h 1211125"/>
              <a:gd name="connsiteX4-19" fmla="*/ 0 w 2900680"/>
              <a:gd name="connsiteY4-20" fmla="*/ 958123 h 1211125"/>
              <a:gd name="connsiteX0-21" fmla="*/ 650240 w 2727960"/>
              <a:gd name="connsiteY0-22" fmla="*/ 808602 h 1214004"/>
              <a:gd name="connsiteX1-23" fmla="*/ 2727960 w 2727960"/>
              <a:gd name="connsiteY1-24" fmla="*/ 16122 h 1214004"/>
              <a:gd name="connsiteX2-25" fmla="*/ 2727960 w 2727960"/>
              <a:gd name="connsiteY2-26" fmla="*/ 1214004 h 1214004"/>
              <a:gd name="connsiteX3-27" fmla="*/ 0 w 2727960"/>
              <a:gd name="connsiteY3-28" fmla="*/ 1214004 h 1214004"/>
              <a:gd name="connsiteX4-29" fmla="*/ 650240 w 2727960"/>
              <a:gd name="connsiteY4-30" fmla="*/ 808602 h 1214004"/>
              <a:gd name="connsiteX0-31" fmla="*/ 660400 w 2727960"/>
              <a:gd name="connsiteY0-32" fmla="*/ 729424 h 1216106"/>
              <a:gd name="connsiteX1-33" fmla="*/ 2727960 w 2727960"/>
              <a:gd name="connsiteY1-34" fmla="*/ 18224 h 1216106"/>
              <a:gd name="connsiteX2-35" fmla="*/ 2727960 w 2727960"/>
              <a:gd name="connsiteY2-36" fmla="*/ 1216106 h 1216106"/>
              <a:gd name="connsiteX3-37" fmla="*/ 0 w 2727960"/>
              <a:gd name="connsiteY3-38" fmla="*/ 1216106 h 1216106"/>
              <a:gd name="connsiteX4-39" fmla="*/ 660400 w 2727960"/>
              <a:gd name="connsiteY4-40" fmla="*/ 729424 h 1216106"/>
              <a:gd name="connsiteX0-41" fmla="*/ 660400 w 2727960"/>
              <a:gd name="connsiteY0-42" fmla="*/ 729713 h 1216395"/>
              <a:gd name="connsiteX1-43" fmla="*/ 2727960 w 2727960"/>
              <a:gd name="connsiteY1-44" fmla="*/ 18513 h 1216395"/>
              <a:gd name="connsiteX2-45" fmla="*/ 2727960 w 2727960"/>
              <a:gd name="connsiteY2-46" fmla="*/ 1216395 h 1216395"/>
              <a:gd name="connsiteX3-47" fmla="*/ 0 w 2727960"/>
              <a:gd name="connsiteY3-48" fmla="*/ 1216395 h 1216395"/>
              <a:gd name="connsiteX4-49" fmla="*/ 660400 w 2727960"/>
              <a:gd name="connsiteY4-50" fmla="*/ 729713 h 1216395"/>
              <a:gd name="connsiteX0-51" fmla="*/ 589280 w 2727960"/>
              <a:gd name="connsiteY0-52" fmla="*/ 789005 h 1214727"/>
              <a:gd name="connsiteX1-53" fmla="*/ 2727960 w 2727960"/>
              <a:gd name="connsiteY1-54" fmla="*/ 16845 h 1214727"/>
              <a:gd name="connsiteX2-55" fmla="*/ 2727960 w 2727960"/>
              <a:gd name="connsiteY2-56" fmla="*/ 1214727 h 1214727"/>
              <a:gd name="connsiteX3-57" fmla="*/ 0 w 2727960"/>
              <a:gd name="connsiteY3-58" fmla="*/ 1214727 h 1214727"/>
              <a:gd name="connsiteX4-59" fmla="*/ 589280 w 2727960"/>
              <a:gd name="connsiteY4-60" fmla="*/ 789005 h 1214727"/>
              <a:gd name="connsiteX0-61" fmla="*/ 589280 w 2727960"/>
              <a:gd name="connsiteY0-62" fmla="*/ 789005 h 1214727"/>
              <a:gd name="connsiteX1-63" fmla="*/ 2727960 w 2727960"/>
              <a:gd name="connsiteY1-64" fmla="*/ 16845 h 1214727"/>
              <a:gd name="connsiteX2-65" fmla="*/ 2727960 w 2727960"/>
              <a:gd name="connsiteY2-66" fmla="*/ 1214727 h 1214727"/>
              <a:gd name="connsiteX3-67" fmla="*/ 0 w 2727960"/>
              <a:gd name="connsiteY3-68" fmla="*/ 1214727 h 1214727"/>
              <a:gd name="connsiteX4-69" fmla="*/ 589280 w 2727960"/>
              <a:gd name="connsiteY4-70" fmla="*/ 789005 h 1214727"/>
              <a:gd name="connsiteX0-71" fmla="*/ 589280 w 2727960"/>
              <a:gd name="connsiteY0-72" fmla="*/ 789005 h 1214727"/>
              <a:gd name="connsiteX1-73" fmla="*/ 2727960 w 2727960"/>
              <a:gd name="connsiteY1-74" fmla="*/ 16845 h 1214727"/>
              <a:gd name="connsiteX2-75" fmla="*/ 2727960 w 2727960"/>
              <a:gd name="connsiteY2-76" fmla="*/ 1214727 h 1214727"/>
              <a:gd name="connsiteX3-77" fmla="*/ 0 w 2727960"/>
              <a:gd name="connsiteY3-78" fmla="*/ 1214727 h 1214727"/>
              <a:gd name="connsiteX4-79" fmla="*/ 589280 w 2727960"/>
              <a:gd name="connsiteY4-80" fmla="*/ 789005 h 1214727"/>
              <a:gd name="connsiteX0-81" fmla="*/ 685269 w 2727960"/>
              <a:gd name="connsiteY0-82" fmla="*/ 735641 h 1216214"/>
              <a:gd name="connsiteX1-83" fmla="*/ 2727960 w 2727960"/>
              <a:gd name="connsiteY1-84" fmla="*/ 18332 h 1216214"/>
              <a:gd name="connsiteX2-85" fmla="*/ 2727960 w 2727960"/>
              <a:gd name="connsiteY2-86" fmla="*/ 1216214 h 1216214"/>
              <a:gd name="connsiteX3-87" fmla="*/ 0 w 2727960"/>
              <a:gd name="connsiteY3-88" fmla="*/ 1216214 h 1216214"/>
              <a:gd name="connsiteX4-89" fmla="*/ 685269 w 2727960"/>
              <a:gd name="connsiteY4-90" fmla="*/ 735641 h 1216214"/>
              <a:gd name="connsiteX0-91" fmla="*/ 685269 w 2727960"/>
              <a:gd name="connsiteY0-92" fmla="*/ 735641 h 1216214"/>
              <a:gd name="connsiteX1-93" fmla="*/ 2727960 w 2727960"/>
              <a:gd name="connsiteY1-94" fmla="*/ 18332 h 1216214"/>
              <a:gd name="connsiteX2-95" fmla="*/ 2727960 w 2727960"/>
              <a:gd name="connsiteY2-96" fmla="*/ 1216214 h 1216214"/>
              <a:gd name="connsiteX3-97" fmla="*/ 0 w 2727960"/>
              <a:gd name="connsiteY3-98" fmla="*/ 1216214 h 1216214"/>
              <a:gd name="connsiteX4-99" fmla="*/ 685269 w 2727960"/>
              <a:gd name="connsiteY4-100" fmla="*/ 735641 h 1216214"/>
              <a:gd name="connsiteX0-101" fmla="*/ 685269 w 2727960"/>
              <a:gd name="connsiteY0-102" fmla="*/ 736882 h 1217455"/>
              <a:gd name="connsiteX1-103" fmla="*/ 2727960 w 2727960"/>
              <a:gd name="connsiteY1-104" fmla="*/ 19573 h 1217455"/>
              <a:gd name="connsiteX2-105" fmla="*/ 2727960 w 2727960"/>
              <a:gd name="connsiteY2-106" fmla="*/ 1217455 h 1217455"/>
              <a:gd name="connsiteX3-107" fmla="*/ 0 w 2727960"/>
              <a:gd name="connsiteY3-108" fmla="*/ 1217455 h 1217455"/>
              <a:gd name="connsiteX4-109" fmla="*/ 685269 w 2727960"/>
              <a:gd name="connsiteY4-110" fmla="*/ 736882 h 1217455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</a:cxnLst>
            <a:rect l="l" t="t" r="r" b="b"/>
            <a:pathLst>
              <a:path w="2727960" h="1217455">
                <a:moveTo>
                  <a:pt x="685269" y="736882"/>
                </a:moveTo>
                <a:cubicBezTo>
                  <a:pt x="1164482" y="370624"/>
                  <a:pt x="1811867" y="-102347"/>
                  <a:pt x="2727960" y="19573"/>
                </a:cubicBezTo>
                <a:lnTo>
                  <a:pt x="2727960" y="1217455"/>
                </a:lnTo>
                <a:lnTo>
                  <a:pt x="0" y="1217455"/>
                </a:lnTo>
                <a:cubicBezTo>
                  <a:pt x="267547" y="1075548"/>
                  <a:pt x="389549" y="950407"/>
                  <a:pt x="685269" y="736882"/>
                </a:cubicBezTo>
                <a:close/>
              </a:path>
            </a:pathLst>
          </a:custGeom>
          <a:gradFill>
            <a:gsLst>
              <a:gs pos="0">
                <a:srgbClr val="FF6161"/>
              </a:gs>
              <a:gs pos="100000">
                <a:schemeClr val="accent2">
                  <a:lumMod val="20000"/>
                  <a:lumOff val="80000"/>
                </a:schemeClr>
              </a:gs>
            </a:gsLst>
            <a:lin ang="27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lvl="0" algn="ctr">
              <a:buClrTx/>
              <a:buSzTx/>
              <a:buFontTx/>
            </a:pPr>
            <a:endParaRPr lang="zh-CN" altLang="en-US">
              <a:latin typeface="思源宋体 CN" panose="02020400000000000000" pitchFamily="18" charset="-122"/>
              <a:ea typeface="思源宋体 CN" panose="02020400000000000000" pitchFamily="18" charset="-122"/>
              <a:cs typeface="思源黑体 CN Light" panose="020B0300000000000000" charset="-122"/>
              <a:sym typeface="思源宋体 CN" panose="02020400000000000000" pitchFamily="18" charset="-122"/>
            </a:endParaRPr>
          </a:p>
        </p:txBody>
      </p:sp>
      <p:sp>
        <p:nvSpPr>
          <p:cNvPr id="11" name="矩形 7"/>
          <p:cNvSpPr/>
          <p:nvPr/>
        </p:nvSpPr>
        <p:spPr>
          <a:xfrm flipH="1">
            <a:off x="9580880" y="5176298"/>
            <a:ext cx="2611120" cy="1681702"/>
          </a:xfrm>
          <a:custGeom>
            <a:avLst/>
            <a:gdLst>
              <a:gd name="connsiteX0" fmla="*/ 0 w 1630680"/>
              <a:gd name="connsiteY0" fmla="*/ 0 h 1050246"/>
              <a:gd name="connsiteX1" fmla="*/ 1630680 w 1630680"/>
              <a:gd name="connsiteY1" fmla="*/ 0 h 1050246"/>
              <a:gd name="connsiteX2" fmla="*/ 1630680 w 1630680"/>
              <a:gd name="connsiteY2" fmla="*/ 1050246 h 1050246"/>
              <a:gd name="connsiteX3" fmla="*/ 0 w 1630680"/>
              <a:gd name="connsiteY3" fmla="*/ 1050246 h 1050246"/>
              <a:gd name="connsiteX4" fmla="*/ 0 w 1630680"/>
              <a:gd name="connsiteY4" fmla="*/ 0 h 1050246"/>
              <a:gd name="connsiteX0-1" fmla="*/ 0 w 1630680"/>
              <a:gd name="connsiteY0-2" fmla="*/ 0 h 1050246"/>
              <a:gd name="connsiteX1-3" fmla="*/ 1630680 w 1630680"/>
              <a:gd name="connsiteY1-4" fmla="*/ 1050246 h 1050246"/>
              <a:gd name="connsiteX2-5" fmla="*/ 0 w 1630680"/>
              <a:gd name="connsiteY2-6" fmla="*/ 1050246 h 1050246"/>
              <a:gd name="connsiteX3-7" fmla="*/ 0 w 1630680"/>
              <a:gd name="connsiteY3-8" fmla="*/ 0 h 1050246"/>
              <a:gd name="connsiteX0-9" fmla="*/ 0 w 1630680"/>
              <a:gd name="connsiteY0-10" fmla="*/ 0 h 1050246"/>
              <a:gd name="connsiteX1-11" fmla="*/ 1630680 w 1630680"/>
              <a:gd name="connsiteY1-12" fmla="*/ 1050246 h 1050246"/>
              <a:gd name="connsiteX2-13" fmla="*/ 0 w 1630680"/>
              <a:gd name="connsiteY2-14" fmla="*/ 1050246 h 1050246"/>
              <a:gd name="connsiteX3-15" fmla="*/ 0 w 1630680"/>
              <a:gd name="connsiteY3-16" fmla="*/ 0 h 1050246"/>
              <a:gd name="connsiteX0-17" fmla="*/ 0 w 1630680"/>
              <a:gd name="connsiteY0-18" fmla="*/ 0 h 1050246"/>
              <a:gd name="connsiteX1-19" fmla="*/ 1630680 w 1630680"/>
              <a:gd name="connsiteY1-20" fmla="*/ 1050246 h 1050246"/>
              <a:gd name="connsiteX2-21" fmla="*/ 0 w 1630680"/>
              <a:gd name="connsiteY2-22" fmla="*/ 1050246 h 1050246"/>
              <a:gd name="connsiteX3-23" fmla="*/ 0 w 1630680"/>
              <a:gd name="connsiteY3-24" fmla="*/ 0 h 1050246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</a:cxnLst>
            <a:rect l="l" t="t" r="r" b="b"/>
            <a:pathLst>
              <a:path w="1630680" h="1050246">
                <a:moveTo>
                  <a:pt x="0" y="0"/>
                </a:moveTo>
                <a:cubicBezTo>
                  <a:pt x="513080" y="522802"/>
                  <a:pt x="995680" y="842404"/>
                  <a:pt x="1630680" y="1050246"/>
                </a:cubicBezTo>
                <a:lnTo>
                  <a:pt x="0" y="105024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rgbClr val="FF6161"/>
              </a:gs>
              <a:gs pos="100000">
                <a:srgbClr val="C00000"/>
              </a:gs>
            </a:gsLst>
            <a:lin ang="27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lvl="0" algn="ctr">
              <a:buClrTx/>
              <a:buSzTx/>
              <a:buFontTx/>
            </a:pPr>
            <a:endParaRPr lang="zh-CN" altLang="en-US">
              <a:latin typeface="思源宋体 CN" panose="02020400000000000000" pitchFamily="18" charset="-122"/>
              <a:ea typeface="思源宋体 CN" panose="02020400000000000000" pitchFamily="18" charset="-122"/>
              <a:cs typeface="思源黑体 CN Light" panose="020B0300000000000000" charset="-122"/>
              <a:sym typeface="思源宋体 CN" panose="02020400000000000000" pitchFamily="18" charset="-122"/>
            </a:endParaRPr>
          </a:p>
        </p:txBody>
      </p:sp>
      <p:sp>
        <p:nvSpPr>
          <p:cNvPr id="12" name="矩形 11"/>
          <p:cNvSpPr/>
          <p:nvPr/>
        </p:nvSpPr>
        <p:spPr>
          <a:xfrm>
            <a:off x="-144379" y="4748075"/>
            <a:ext cx="7199001" cy="2139068"/>
          </a:xfrm>
          <a:custGeom>
            <a:avLst/>
            <a:gdLst>
              <a:gd name="connsiteX0" fmla="*/ 0 w 4307840"/>
              <a:gd name="connsiteY0" fmla="*/ 0 h 1253539"/>
              <a:gd name="connsiteX1" fmla="*/ 4307840 w 4307840"/>
              <a:gd name="connsiteY1" fmla="*/ 0 h 1253539"/>
              <a:gd name="connsiteX2" fmla="*/ 4307840 w 4307840"/>
              <a:gd name="connsiteY2" fmla="*/ 1253539 h 1253539"/>
              <a:gd name="connsiteX3" fmla="*/ 0 w 4307840"/>
              <a:gd name="connsiteY3" fmla="*/ 1253539 h 1253539"/>
              <a:gd name="connsiteX4" fmla="*/ 0 w 4307840"/>
              <a:gd name="connsiteY4" fmla="*/ 0 h 1253539"/>
              <a:gd name="connsiteX0-1" fmla="*/ 0 w 4307840"/>
              <a:gd name="connsiteY0-2" fmla="*/ 0 h 1253539"/>
              <a:gd name="connsiteX1-3" fmla="*/ 2286000 w 4307840"/>
              <a:gd name="connsiteY1-4" fmla="*/ 457200 h 1253539"/>
              <a:gd name="connsiteX2-5" fmla="*/ 4307840 w 4307840"/>
              <a:gd name="connsiteY2-6" fmla="*/ 1253539 h 1253539"/>
              <a:gd name="connsiteX3-7" fmla="*/ 0 w 4307840"/>
              <a:gd name="connsiteY3-8" fmla="*/ 1253539 h 1253539"/>
              <a:gd name="connsiteX4-9" fmla="*/ 0 w 4307840"/>
              <a:gd name="connsiteY4-10" fmla="*/ 0 h 1253539"/>
              <a:gd name="connsiteX0-11" fmla="*/ 0 w 4307840"/>
              <a:gd name="connsiteY0-12" fmla="*/ 0 h 1253539"/>
              <a:gd name="connsiteX1-13" fmla="*/ 2286000 w 4307840"/>
              <a:gd name="connsiteY1-14" fmla="*/ 457200 h 1253539"/>
              <a:gd name="connsiteX2-15" fmla="*/ 4307840 w 4307840"/>
              <a:gd name="connsiteY2-16" fmla="*/ 1253539 h 1253539"/>
              <a:gd name="connsiteX3-17" fmla="*/ 0 w 4307840"/>
              <a:gd name="connsiteY3-18" fmla="*/ 1253539 h 1253539"/>
              <a:gd name="connsiteX4-19" fmla="*/ 0 w 4307840"/>
              <a:gd name="connsiteY4-20" fmla="*/ 0 h 1253539"/>
              <a:gd name="connsiteX0-21" fmla="*/ 0 w 4307840"/>
              <a:gd name="connsiteY0-22" fmla="*/ 0 h 1253539"/>
              <a:gd name="connsiteX1-23" fmla="*/ 2286000 w 4307840"/>
              <a:gd name="connsiteY1-24" fmla="*/ 457200 h 1253539"/>
              <a:gd name="connsiteX2-25" fmla="*/ 4307840 w 4307840"/>
              <a:gd name="connsiteY2-26" fmla="*/ 1253539 h 1253539"/>
              <a:gd name="connsiteX3-27" fmla="*/ 0 w 4307840"/>
              <a:gd name="connsiteY3-28" fmla="*/ 1253539 h 1253539"/>
              <a:gd name="connsiteX4-29" fmla="*/ 0 w 4307840"/>
              <a:gd name="connsiteY4-30" fmla="*/ 0 h 1253539"/>
              <a:gd name="connsiteX0-31" fmla="*/ 0 w 4307840"/>
              <a:gd name="connsiteY0-32" fmla="*/ 0 h 1253539"/>
              <a:gd name="connsiteX1-33" fmla="*/ 2286000 w 4307840"/>
              <a:gd name="connsiteY1-34" fmla="*/ 457200 h 1253539"/>
              <a:gd name="connsiteX2-35" fmla="*/ 4307840 w 4307840"/>
              <a:gd name="connsiteY2-36" fmla="*/ 1253539 h 1253539"/>
              <a:gd name="connsiteX3-37" fmla="*/ 0 w 4307840"/>
              <a:gd name="connsiteY3-38" fmla="*/ 1253539 h 1253539"/>
              <a:gd name="connsiteX4-39" fmla="*/ 0 w 4307840"/>
              <a:gd name="connsiteY4-40" fmla="*/ 0 h 1253539"/>
              <a:gd name="connsiteX0-41" fmla="*/ 0 w 4307840"/>
              <a:gd name="connsiteY0-42" fmla="*/ 24147 h 1277686"/>
              <a:gd name="connsiteX1-43" fmla="*/ 2286000 w 4307840"/>
              <a:gd name="connsiteY1-44" fmla="*/ 481347 h 1277686"/>
              <a:gd name="connsiteX2-45" fmla="*/ 4307840 w 4307840"/>
              <a:gd name="connsiteY2-46" fmla="*/ 1277686 h 1277686"/>
              <a:gd name="connsiteX3-47" fmla="*/ 0 w 4307840"/>
              <a:gd name="connsiteY3-48" fmla="*/ 1277686 h 1277686"/>
              <a:gd name="connsiteX4-49" fmla="*/ 0 w 4307840"/>
              <a:gd name="connsiteY4-50" fmla="*/ 24147 h 1277686"/>
              <a:gd name="connsiteX0-51" fmla="*/ 0 w 4307840"/>
              <a:gd name="connsiteY0-52" fmla="*/ 24147 h 1280006"/>
              <a:gd name="connsiteX1-53" fmla="*/ 2286000 w 4307840"/>
              <a:gd name="connsiteY1-54" fmla="*/ 481347 h 1280006"/>
              <a:gd name="connsiteX2-55" fmla="*/ 4307840 w 4307840"/>
              <a:gd name="connsiteY2-56" fmla="*/ 1277686 h 1280006"/>
              <a:gd name="connsiteX3-57" fmla="*/ 2702560 w 4307840"/>
              <a:gd name="connsiteY3-58" fmla="*/ 1280006 h 1280006"/>
              <a:gd name="connsiteX4-59" fmla="*/ 0 w 4307840"/>
              <a:gd name="connsiteY4-60" fmla="*/ 1277686 h 1280006"/>
              <a:gd name="connsiteX5" fmla="*/ 0 w 4307840"/>
              <a:gd name="connsiteY5" fmla="*/ 24147 h 1280006"/>
              <a:gd name="connsiteX0-61" fmla="*/ 0 w 4307840"/>
              <a:gd name="connsiteY0-62" fmla="*/ 24147 h 1280006"/>
              <a:gd name="connsiteX1-63" fmla="*/ 2286000 w 4307840"/>
              <a:gd name="connsiteY1-64" fmla="*/ 481347 h 1280006"/>
              <a:gd name="connsiteX2-65" fmla="*/ 4307840 w 4307840"/>
              <a:gd name="connsiteY2-66" fmla="*/ 1277686 h 1280006"/>
              <a:gd name="connsiteX3-67" fmla="*/ 2702560 w 4307840"/>
              <a:gd name="connsiteY3-68" fmla="*/ 1280006 h 1280006"/>
              <a:gd name="connsiteX4-69" fmla="*/ 1422400 w 4307840"/>
              <a:gd name="connsiteY4-70" fmla="*/ 424246 h 1280006"/>
              <a:gd name="connsiteX5-71" fmla="*/ 0 w 4307840"/>
              <a:gd name="connsiteY5-72" fmla="*/ 24147 h 1280006"/>
              <a:gd name="connsiteX0-73" fmla="*/ 0 w 4307840"/>
              <a:gd name="connsiteY0-74" fmla="*/ 24147 h 1280006"/>
              <a:gd name="connsiteX1-75" fmla="*/ 2286000 w 4307840"/>
              <a:gd name="connsiteY1-76" fmla="*/ 481347 h 1280006"/>
              <a:gd name="connsiteX2-77" fmla="*/ 4307840 w 4307840"/>
              <a:gd name="connsiteY2-78" fmla="*/ 1277686 h 1280006"/>
              <a:gd name="connsiteX3-79" fmla="*/ 2702560 w 4307840"/>
              <a:gd name="connsiteY3-80" fmla="*/ 1280006 h 1280006"/>
              <a:gd name="connsiteX4-81" fmla="*/ 1422400 w 4307840"/>
              <a:gd name="connsiteY4-82" fmla="*/ 424246 h 1280006"/>
              <a:gd name="connsiteX5-83" fmla="*/ 0 w 4307840"/>
              <a:gd name="connsiteY5-84" fmla="*/ 24147 h 1280006"/>
              <a:gd name="connsiteX0-85" fmla="*/ 0 w 4307840"/>
              <a:gd name="connsiteY0-86" fmla="*/ 24147 h 1280006"/>
              <a:gd name="connsiteX1-87" fmla="*/ 2286000 w 4307840"/>
              <a:gd name="connsiteY1-88" fmla="*/ 481347 h 1280006"/>
              <a:gd name="connsiteX2-89" fmla="*/ 4307840 w 4307840"/>
              <a:gd name="connsiteY2-90" fmla="*/ 1277686 h 1280006"/>
              <a:gd name="connsiteX3-91" fmla="*/ 2702560 w 4307840"/>
              <a:gd name="connsiteY3-92" fmla="*/ 1280006 h 1280006"/>
              <a:gd name="connsiteX4-93" fmla="*/ 1493520 w 4307840"/>
              <a:gd name="connsiteY4-94" fmla="*/ 424246 h 1280006"/>
              <a:gd name="connsiteX5-95" fmla="*/ 0 w 4307840"/>
              <a:gd name="connsiteY5-96" fmla="*/ 24147 h 1280006"/>
              <a:gd name="connsiteX0-97" fmla="*/ 0 w 4307840"/>
              <a:gd name="connsiteY0-98" fmla="*/ 24147 h 1280006"/>
              <a:gd name="connsiteX1-99" fmla="*/ 2286000 w 4307840"/>
              <a:gd name="connsiteY1-100" fmla="*/ 481347 h 1280006"/>
              <a:gd name="connsiteX2-101" fmla="*/ 4307840 w 4307840"/>
              <a:gd name="connsiteY2-102" fmla="*/ 1277686 h 1280006"/>
              <a:gd name="connsiteX3-103" fmla="*/ 2702560 w 4307840"/>
              <a:gd name="connsiteY3-104" fmla="*/ 1280006 h 1280006"/>
              <a:gd name="connsiteX4-105" fmla="*/ 1493520 w 4307840"/>
              <a:gd name="connsiteY4-106" fmla="*/ 424246 h 1280006"/>
              <a:gd name="connsiteX5-107" fmla="*/ 0 w 4307840"/>
              <a:gd name="connsiteY5-108" fmla="*/ 24147 h 1280006"/>
              <a:gd name="connsiteX0-109" fmla="*/ 0 w 4307840"/>
              <a:gd name="connsiteY0-110" fmla="*/ 24147 h 1280006"/>
              <a:gd name="connsiteX1-111" fmla="*/ 2286000 w 4307840"/>
              <a:gd name="connsiteY1-112" fmla="*/ 481347 h 1280006"/>
              <a:gd name="connsiteX2-113" fmla="*/ 4307840 w 4307840"/>
              <a:gd name="connsiteY2-114" fmla="*/ 1277686 h 1280006"/>
              <a:gd name="connsiteX3-115" fmla="*/ 2702560 w 4307840"/>
              <a:gd name="connsiteY3-116" fmla="*/ 1280006 h 1280006"/>
              <a:gd name="connsiteX4-117" fmla="*/ 1493520 w 4307840"/>
              <a:gd name="connsiteY4-118" fmla="*/ 424246 h 1280006"/>
              <a:gd name="connsiteX5-119" fmla="*/ 0 w 4307840"/>
              <a:gd name="connsiteY5-120" fmla="*/ 24147 h 1280006"/>
              <a:gd name="connsiteX0-121" fmla="*/ 0 w 4307840"/>
              <a:gd name="connsiteY0-122" fmla="*/ 24147 h 1280006"/>
              <a:gd name="connsiteX1-123" fmla="*/ 2286000 w 4307840"/>
              <a:gd name="connsiteY1-124" fmla="*/ 481347 h 1280006"/>
              <a:gd name="connsiteX2-125" fmla="*/ 4307840 w 4307840"/>
              <a:gd name="connsiteY2-126" fmla="*/ 1277686 h 1280006"/>
              <a:gd name="connsiteX3-127" fmla="*/ 2702560 w 4307840"/>
              <a:gd name="connsiteY3-128" fmla="*/ 1280006 h 1280006"/>
              <a:gd name="connsiteX4-129" fmla="*/ 1513840 w 4307840"/>
              <a:gd name="connsiteY4-130" fmla="*/ 454726 h 1280006"/>
              <a:gd name="connsiteX5-131" fmla="*/ 0 w 4307840"/>
              <a:gd name="connsiteY5-132" fmla="*/ 24147 h 1280006"/>
              <a:gd name="connsiteX0-133" fmla="*/ 0 w 4307840"/>
              <a:gd name="connsiteY0-134" fmla="*/ 24147 h 1280006"/>
              <a:gd name="connsiteX1-135" fmla="*/ 2286000 w 4307840"/>
              <a:gd name="connsiteY1-136" fmla="*/ 481347 h 1280006"/>
              <a:gd name="connsiteX2-137" fmla="*/ 4307840 w 4307840"/>
              <a:gd name="connsiteY2-138" fmla="*/ 1277686 h 1280006"/>
              <a:gd name="connsiteX3-139" fmla="*/ 2702560 w 4307840"/>
              <a:gd name="connsiteY3-140" fmla="*/ 1280006 h 1280006"/>
              <a:gd name="connsiteX4-141" fmla="*/ 1513840 w 4307840"/>
              <a:gd name="connsiteY4-142" fmla="*/ 454726 h 1280006"/>
              <a:gd name="connsiteX5-143" fmla="*/ 0 w 4307840"/>
              <a:gd name="connsiteY5-144" fmla="*/ 24147 h 1280006"/>
              <a:gd name="connsiteX0-145" fmla="*/ 0 w 4307840"/>
              <a:gd name="connsiteY0-146" fmla="*/ 24147 h 1280006"/>
              <a:gd name="connsiteX1-147" fmla="*/ 2286000 w 4307840"/>
              <a:gd name="connsiteY1-148" fmla="*/ 481347 h 1280006"/>
              <a:gd name="connsiteX2-149" fmla="*/ 4307840 w 4307840"/>
              <a:gd name="connsiteY2-150" fmla="*/ 1277686 h 1280006"/>
              <a:gd name="connsiteX3-151" fmla="*/ 2702560 w 4307840"/>
              <a:gd name="connsiteY3-152" fmla="*/ 1280006 h 1280006"/>
              <a:gd name="connsiteX4-153" fmla="*/ 1513840 w 4307840"/>
              <a:gd name="connsiteY4-154" fmla="*/ 454726 h 1280006"/>
              <a:gd name="connsiteX5-155" fmla="*/ 0 w 4307840"/>
              <a:gd name="connsiteY5-156" fmla="*/ 24147 h 1280006"/>
              <a:gd name="connsiteX0-157" fmla="*/ 0 w 4307840"/>
              <a:gd name="connsiteY0-158" fmla="*/ 24147 h 1280006"/>
              <a:gd name="connsiteX1-159" fmla="*/ 2286000 w 4307840"/>
              <a:gd name="connsiteY1-160" fmla="*/ 481347 h 1280006"/>
              <a:gd name="connsiteX2-161" fmla="*/ 4307840 w 4307840"/>
              <a:gd name="connsiteY2-162" fmla="*/ 1277686 h 1280006"/>
              <a:gd name="connsiteX3-163" fmla="*/ 2702560 w 4307840"/>
              <a:gd name="connsiteY3-164" fmla="*/ 1280006 h 1280006"/>
              <a:gd name="connsiteX4-165" fmla="*/ 1513840 w 4307840"/>
              <a:gd name="connsiteY4-166" fmla="*/ 454726 h 1280006"/>
              <a:gd name="connsiteX5-167" fmla="*/ 0 w 4307840"/>
              <a:gd name="connsiteY5-168" fmla="*/ 24147 h 1280006"/>
              <a:gd name="connsiteX0-169" fmla="*/ 0 w 4307840"/>
              <a:gd name="connsiteY0-170" fmla="*/ 24147 h 1280006"/>
              <a:gd name="connsiteX1-171" fmla="*/ 2286000 w 4307840"/>
              <a:gd name="connsiteY1-172" fmla="*/ 481347 h 1280006"/>
              <a:gd name="connsiteX2-173" fmla="*/ 4307840 w 4307840"/>
              <a:gd name="connsiteY2-174" fmla="*/ 1277686 h 1280006"/>
              <a:gd name="connsiteX3-175" fmla="*/ 2702560 w 4307840"/>
              <a:gd name="connsiteY3-176" fmla="*/ 1280006 h 1280006"/>
              <a:gd name="connsiteX4-177" fmla="*/ 1513840 w 4307840"/>
              <a:gd name="connsiteY4-178" fmla="*/ 454726 h 1280006"/>
              <a:gd name="connsiteX5-179" fmla="*/ 0 w 4307840"/>
              <a:gd name="connsiteY5-180" fmla="*/ 24147 h 1280006"/>
              <a:gd name="connsiteX0-181" fmla="*/ 0 w 4307840"/>
              <a:gd name="connsiteY0-182" fmla="*/ 24147 h 1280006"/>
              <a:gd name="connsiteX1-183" fmla="*/ 2286000 w 4307840"/>
              <a:gd name="connsiteY1-184" fmla="*/ 481347 h 1280006"/>
              <a:gd name="connsiteX2-185" fmla="*/ 4307840 w 4307840"/>
              <a:gd name="connsiteY2-186" fmla="*/ 1277686 h 1280006"/>
              <a:gd name="connsiteX3-187" fmla="*/ 2702560 w 4307840"/>
              <a:gd name="connsiteY3-188" fmla="*/ 1280006 h 1280006"/>
              <a:gd name="connsiteX4-189" fmla="*/ 1513840 w 4307840"/>
              <a:gd name="connsiteY4-190" fmla="*/ 454726 h 1280006"/>
              <a:gd name="connsiteX5-191" fmla="*/ 0 w 4307840"/>
              <a:gd name="connsiteY5-192" fmla="*/ 24147 h 1280006"/>
              <a:gd name="connsiteX0-193" fmla="*/ 0 w 4307840"/>
              <a:gd name="connsiteY0-194" fmla="*/ 24147 h 1280006"/>
              <a:gd name="connsiteX1-195" fmla="*/ 2286000 w 4307840"/>
              <a:gd name="connsiteY1-196" fmla="*/ 481347 h 1280006"/>
              <a:gd name="connsiteX2-197" fmla="*/ 4307840 w 4307840"/>
              <a:gd name="connsiteY2-198" fmla="*/ 1277686 h 1280006"/>
              <a:gd name="connsiteX3-199" fmla="*/ 2702560 w 4307840"/>
              <a:gd name="connsiteY3-200" fmla="*/ 1280006 h 1280006"/>
              <a:gd name="connsiteX4-201" fmla="*/ 1513840 w 4307840"/>
              <a:gd name="connsiteY4-202" fmla="*/ 454726 h 1280006"/>
              <a:gd name="connsiteX5-203" fmla="*/ 0 w 4307840"/>
              <a:gd name="connsiteY5-204" fmla="*/ 24147 h 1280006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71" y="connsiteY5-72"/>
              </a:cxn>
            </a:cxnLst>
            <a:rect l="l" t="t" r="r" b="b"/>
            <a:pathLst>
              <a:path w="4307840" h="1280006">
                <a:moveTo>
                  <a:pt x="0" y="24147"/>
                </a:moveTo>
                <a:cubicBezTo>
                  <a:pt x="345440" y="-6333"/>
                  <a:pt x="1076960" y="-97773"/>
                  <a:pt x="2286000" y="481347"/>
                </a:cubicBezTo>
                <a:cubicBezTo>
                  <a:pt x="2970107" y="828073"/>
                  <a:pt x="3552613" y="1052880"/>
                  <a:pt x="4307840" y="1277686"/>
                </a:cubicBezTo>
                <a:lnTo>
                  <a:pt x="2702560" y="1280006"/>
                </a:lnTo>
                <a:cubicBezTo>
                  <a:pt x="2174240" y="964273"/>
                  <a:pt x="1960880" y="739979"/>
                  <a:pt x="1513840" y="454726"/>
                </a:cubicBezTo>
                <a:cubicBezTo>
                  <a:pt x="812800" y="77520"/>
                  <a:pt x="508000" y="45753"/>
                  <a:pt x="0" y="24147"/>
                </a:cubicBezTo>
                <a:close/>
              </a:path>
            </a:pathLst>
          </a:custGeom>
          <a:gradFill>
            <a:gsLst>
              <a:gs pos="0">
                <a:srgbClr val="FF6161"/>
              </a:gs>
              <a:gs pos="100000">
                <a:schemeClr val="accent2">
                  <a:lumMod val="20000"/>
                  <a:lumOff val="80000"/>
                </a:schemeClr>
              </a:gs>
            </a:gsLst>
            <a:lin ang="270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>
              <a:latin typeface="思源宋体 CN" panose="02020400000000000000" pitchFamily="18" charset="-122"/>
              <a:ea typeface="思源宋体 CN" panose="02020400000000000000" pitchFamily="18" charset="-122"/>
              <a:sym typeface="思源宋体 CN" panose="02020400000000000000" pitchFamily="18" charset="-122"/>
            </a:endParaRPr>
          </a:p>
        </p:txBody>
      </p:sp>
      <p:sp>
        <p:nvSpPr>
          <p:cNvPr id="20" name="PA_矩形 29">
            <a:extLst>
              <a:ext uri="{FF2B5EF4-FFF2-40B4-BE49-F238E27FC236}">
                <a16:creationId xmlns:a16="http://schemas.microsoft.com/office/drawing/2014/main" id="{C7CFB026-CA6F-B70B-5C79-E1887EF78CEE}"/>
              </a:ext>
            </a:extLst>
          </p:cNvPr>
          <p:cNvSpPr/>
          <p:nvPr>
            <p:custDataLst>
              <p:tags r:id="rId1"/>
            </p:custDataLst>
          </p:nvPr>
        </p:nvSpPr>
        <p:spPr>
          <a:xfrm>
            <a:off x="879676" y="2253785"/>
            <a:ext cx="9967282" cy="1624484"/>
          </a:xfrm>
          <a:prstGeom prst="rect">
            <a:avLst/>
          </a:prstGeom>
          <a:ln>
            <a:noFill/>
          </a:ln>
          <a:effectLst/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zh-CN" altLang="en-US" sz="3600" b="1" dirty="0">
                <a:solidFill>
                  <a:srgbClr val="141636"/>
                </a:solidFill>
                <a:latin typeface="黑体" panose="02010609060101010101" pitchFamily="49" charset="-122"/>
                <a:ea typeface="黑体" panose="02010609060101010101" pitchFamily="49" charset="-122"/>
                <a:cs typeface="Open Sans" panose="020B0606030504020204" pitchFamily="34" charset="0"/>
                <a:sym typeface="思源宋体 CN" panose="02020400000000000000" pitchFamily="18" charset="-122"/>
              </a:rPr>
              <a:t>深入把握习近平新时代中国特色社会主义思想的世界观和方法论</a:t>
            </a:r>
            <a:endParaRPr lang="zh-CN" altLang="en-US" sz="3600" b="1" dirty="0">
              <a:latin typeface="黑体" panose="02010609060101010101" pitchFamily="49" charset="-122"/>
              <a:ea typeface="黑体" panose="02010609060101010101" pitchFamily="49" charset="-122"/>
              <a:cs typeface="Open Sans" panose="020B0606030504020204" pitchFamily="34" charset="0"/>
              <a:sym typeface="思源宋体 CN" panose="02020400000000000000" pitchFamily="18" charset="-122"/>
            </a:endParaRPr>
          </a:p>
        </p:txBody>
      </p:sp>
      <p:cxnSp>
        <p:nvCxnSpPr>
          <p:cNvPr id="21" name="直接连接符 20">
            <a:extLst>
              <a:ext uri="{FF2B5EF4-FFF2-40B4-BE49-F238E27FC236}">
                <a16:creationId xmlns:a16="http://schemas.microsoft.com/office/drawing/2014/main" id="{499002A5-AA97-5791-D353-9DF0B843F3D3}"/>
              </a:ext>
            </a:extLst>
          </p:cNvPr>
          <p:cNvCxnSpPr>
            <a:cxnSpLocks/>
          </p:cNvCxnSpPr>
          <p:nvPr/>
        </p:nvCxnSpPr>
        <p:spPr>
          <a:xfrm>
            <a:off x="1961448" y="4418347"/>
            <a:ext cx="9323868" cy="0"/>
          </a:xfrm>
          <a:prstGeom prst="line">
            <a:avLst/>
          </a:prstGeom>
          <a:ln w="25400">
            <a:gradFill flip="none" rotWithShape="1">
              <a:gsLst>
                <a:gs pos="0">
                  <a:srgbClr val="C00000"/>
                </a:gs>
                <a:gs pos="44000">
                  <a:srgbClr val="D83E0F"/>
                </a:gs>
                <a:gs pos="100000">
                  <a:schemeClr val="bg1">
                    <a:alpha val="0"/>
                  </a:schemeClr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图片 2">
            <a:extLst>
              <a:ext uri="{FF2B5EF4-FFF2-40B4-BE49-F238E27FC236}">
                <a16:creationId xmlns:a16="http://schemas.microsoft.com/office/drawing/2014/main" id="{20E4C570-FDA6-DF1D-2CB9-4E9F60824C5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127847" y="86711"/>
            <a:ext cx="1851950" cy="587892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3000">
        <p:random/>
      </p:transition>
    </mc:Choice>
    <mc:Fallback xmlns="">
      <p:transition spd="slow" advTm="3000">
        <p:random/>
      </p:transition>
    </mc:Fallback>
  </mc:AlternateContent>
  <p:timing>
    <p:tnLst>
      <p:par>
        <p:cTn id="1" dur="indefinite" restart="never" fill="hold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7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#ppt_h/2*((1.5-1.5*$)^3-(1.5-1.5*$)^2)*8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to="" calcmode="lin" valueType="num">
                                      <p:cBhvr>
                                        <p:cTn id="8" dur="7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#ppt_h-#ppt_h*((1.5-1.5*$)^3-(1.5-1.5*$)^2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Effect filter="fade">
                                      <p:cBhvr>
                                        <p:cTn id="9" dur="7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bldLvl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5.2.11"/>
  <p:tag name="RESOURCELIBID_ANIM" val="439"/>
</p:tagLst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588ku">
      <a:majorFont>
        <a:latin typeface="Arial Black"/>
        <a:ea typeface="思源黑体 CN Bold"/>
        <a:cs typeface=""/>
      </a:majorFont>
      <a:minorFont>
        <a:latin typeface="Arial"/>
        <a:ea typeface="思源黑体 CN Regular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DengXian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DengXian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DengXian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DengXian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810</TotalTime>
  <Words>12</Words>
  <Application>Microsoft Office PowerPoint</Application>
  <PresentationFormat>宽屏</PresentationFormat>
  <Paragraphs>1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7" baseType="lpstr">
      <vt:lpstr>DengXian</vt:lpstr>
      <vt:lpstr>黑体</vt:lpstr>
      <vt:lpstr>思源宋体 CN</vt:lpstr>
      <vt:lpstr>Arial</vt:lpstr>
      <vt:lpstr>Arial Black</vt:lpstr>
      <vt:lpstr>Office 主题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Microsoft Office 用户</dc:creator>
  <cp:lastModifiedBy>dreamsummit</cp:lastModifiedBy>
  <cp:revision>762</cp:revision>
  <dcterms:created xsi:type="dcterms:W3CDTF">2018-06-17T04:53:00Z</dcterms:created>
  <dcterms:modified xsi:type="dcterms:W3CDTF">2024-05-10T06:48:35Z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2052-11.8.2.8696</vt:lpwstr>
  </property>
</Properties>
</file>