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E70"/>
    <a:srgbClr val="263B9B"/>
    <a:srgbClr val="FFFFFF"/>
    <a:srgbClr val="1E83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9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20273B-040B-471D-9E79-7B8CC0942491}" type="datetimeFigureOut">
              <a:rPr lang="zh-CN" altLang="en-US" smtClean="0"/>
              <a:t>2024/11/6 Wednesday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BA19A-A88C-46C6-8AB5-2A139CF3F6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2460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>
            <a:extLst>
              <a:ext uri="{FF2B5EF4-FFF2-40B4-BE49-F238E27FC236}">
                <a16:creationId xmlns:a16="http://schemas.microsoft.com/office/drawing/2014/main" id="{0DEC0910-AAF7-22CC-D727-DB33E66F8AF1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8" name="图片 7">
              <a:extLst>
                <a:ext uri="{FF2B5EF4-FFF2-40B4-BE49-F238E27FC236}">
                  <a16:creationId xmlns:a16="http://schemas.microsoft.com/office/drawing/2014/main" id="{5644C6C3-229D-E7A9-3C33-988C89E6CBA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360"/>
            <a:stretch/>
          </p:blipFill>
          <p:spPr>
            <a:xfrm>
              <a:off x="0" y="0"/>
              <a:ext cx="12192000" cy="4972050"/>
            </a:xfrm>
            <a:prstGeom prst="rect">
              <a:avLst/>
            </a:prstGeom>
          </p:spPr>
        </p:pic>
        <p:pic>
          <p:nvPicPr>
            <p:cNvPr id="9" name="图片 8">
              <a:extLst>
                <a:ext uri="{FF2B5EF4-FFF2-40B4-BE49-F238E27FC236}">
                  <a16:creationId xmlns:a16="http://schemas.microsoft.com/office/drawing/2014/main" id="{E0BEE2EB-845F-D88A-DD5E-D00E0555B7F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6047"/>
            <a:stretch/>
          </p:blipFill>
          <p:spPr>
            <a:xfrm>
              <a:off x="0" y="5467350"/>
              <a:ext cx="12192000" cy="1390650"/>
            </a:xfrm>
            <a:prstGeom prst="rect">
              <a:avLst/>
            </a:prstGeom>
          </p:spPr>
        </p:pic>
      </p:grpSp>
      <p:pic>
        <p:nvPicPr>
          <p:cNvPr id="2" name="图片 1">
            <a:extLst>
              <a:ext uri="{FF2B5EF4-FFF2-40B4-BE49-F238E27FC236}">
                <a16:creationId xmlns:a16="http://schemas.microsoft.com/office/drawing/2014/main" id="{81793D08-18C8-DFEF-298E-084B0D9EB5D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9088" y="5554358"/>
            <a:ext cx="2027722" cy="60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351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32D45A-0727-7711-D68D-49F0FCF2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2026099-0381-E1E8-C5C5-E18153A3DF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AF9864A-35D9-B4E3-C543-2ECC7923F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17EAF-E560-4489-A241-73BC7D867635}" type="datetimeFigureOut">
              <a:rPr lang="zh-CN" altLang="en-US" smtClean="0"/>
              <a:t>2024/11/6 Wednesday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AD07E35-85BC-667A-557F-5BE28458A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DC1CD34-6802-ED4E-77A3-6F696283E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5835E-6985-4902-8344-A497815738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9204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E99394B-1BFC-28CA-70E5-B63C1CF015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6EC4406-E251-6EB6-1D2E-D7F2F3B5F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8BBC676-D14A-1198-DDAC-2BBCBADDD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17EAF-E560-4489-A241-73BC7D867635}" type="datetimeFigureOut">
              <a:rPr lang="zh-CN" altLang="en-US" smtClean="0"/>
              <a:t>2024/11/6 Wednesday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245A147-6212-DC98-BDDD-28952CD1D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840E412-2689-C59D-3629-79B6ECBBE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5835E-6985-4902-8344-A497815738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5142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A9B41A8F-721E-B6FA-62AD-C24926B613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228" y="158419"/>
            <a:ext cx="2027722" cy="60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2591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3948CB02-AFA4-CDBB-7060-583825014DE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047"/>
          <a:stretch/>
        </p:blipFill>
        <p:spPr>
          <a:xfrm>
            <a:off x="0" y="5467350"/>
            <a:ext cx="12192000" cy="1390650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E21C5A09-14A8-AD15-72BA-86EEBA7ADDB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047"/>
          <a:stretch/>
        </p:blipFill>
        <p:spPr>
          <a:xfrm rot="10800000">
            <a:off x="0" y="0"/>
            <a:ext cx="12192000" cy="1390650"/>
          </a:xfrm>
          <a:prstGeom prst="rect">
            <a:avLst/>
          </a:prstGeom>
        </p:spPr>
      </p:pic>
      <p:pic>
        <p:nvPicPr>
          <p:cNvPr id="2" name="图片 1">
            <a:extLst>
              <a:ext uri="{FF2B5EF4-FFF2-40B4-BE49-F238E27FC236}">
                <a16:creationId xmlns:a16="http://schemas.microsoft.com/office/drawing/2014/main" id="{0773673E-1BA2-8935-F5BB-223BDCC736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788" y="581329"/>
            <a:ext cx="2027722" cy="60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8508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6460FDD7-B044-3221-A075-7B9D9107AB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228" y="158419"/>
            <a:ext cx="2027722" cy="60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41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329342-6078-BC85-DCDD-8EEB59C09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A6CAEA3-2C5F-50AB-EC37-9241D1FB18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7C45AA1-5C7B-E9C9-59D7-F51CEBDB37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2FA68E2-5267-0B29-1CBF-EE2183F15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17EAF-E560-4489-A241-73BC7D867635}" type="datetimeFigureOut">
              <a:rPr lang="zh-CN" altLang="en-US" smtClean="0"/>
              <a:t>2024/11/6 Wednesday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F7974B6-E578-4E51-8D06-D52301F91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EC425D1-3804-67F9-8A48-C6EC8D6B1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5835E-6985-4902-8344-A497815738B9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FDED91B4-F3AC-7CF0-6C74-B621A5DCB0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228" y="158419"/>
            <a:ext cx="2027722" cy="60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5223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541C67-651A-2DAF-18CE-148A5E598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AE3351F-CE32-C12F-4B7A-684AC087A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6B264A3-484F-B4E3-4E7D-CCFAA08432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6251EA5-9F2C-7A2D-0C35-36C51A6363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401925D-67BF-BA01-7ACD-83D252F7C9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4869AC4-EAF0-0A02-26DE-BDE9C1745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17EAF-E560-4489-A241-73BC7D867635}" type="datetimeFigureOut">
              <a:rPr lang="zh-CN" altLang="en-US" smtClean="0"/>
              <a:t>2024/11/6 Wednesday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7125A88-839A-EF31-0CF2-7D55A8451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C4F8E20-543D-6BE0-1DAF-923E137C7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5835E-6985-4902-8344-A497815738B9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90C5AA79-7A92-CB9B-114C-FAC739B504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228" y="158419"/>
            <a:ext cx="2027722" cy="60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1452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AA01FC-9A58-FC9C-6832-D4560341C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B2D062-870D-987F-A416-BDC848F3D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17EAF-E560-4489-A241-73BC7D867635}" type="datetimeFigureOut">
              <a:rPr lang="zh-CN" altLang="en-US" smtClean="0"/>
              <a:t>2024/11/6 Wednesday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FEA67E2-8A76-CD0E-43D3-613E7FDBB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7FD3179-7384-32A7-84A4-D5C953B0D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5835E-6985-4902-8344-A497815738B9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78C5213C-67A1-DC02-488F-E203ABDB1F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228" y="158419"/>
            <a:ext cx="2027722" cy="60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5834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B96144AC-7DB5-2F1E-B932-34BF79DA9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17EAF-E560-4489-A241-73BC7D867635}" type="datetimeFigureOut">
              <a:rPr lang="zh-CN" altLang="en-US" smtClean="0"/>
              <a:t>2024/11/6 Wednesday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59A2258-8F93-B407-6D4D-D63442FF9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5FF579C-3BA4-CEC0-7E12-21077A2E5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5835E-6985-4902-8344-A497815738B9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83D34EC5-5DC7-C779-FF50-7C04CA1122D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047"/>
          <a:stretch/>
        </p:blipFill>
        <p:spPr>
          <a:xfrm>
            <a:off x="0" y="5467350"/>
            <a:ext cx="12192000" cy="1390650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75A220F6-C9D5-A325-D353-CCEA07C8E5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228" y="158419"/>
            <a:ext cx="2027722" cy="60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9038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F3FDB9-2D96-5DAF-BEBA-1D871F227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C29CB36-587B-D688-BE8C-E040DA512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BF8E875-FDFA-882F-0397-3B2E768211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4E2DFA-D55B-7DD1-2569-AC7D0D4EF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17EAF-E560-4489-A241-73BC7D867635}" type="datetimeFigureOut">
              <a:rPr lang="zh-CN" altLang="en-US" smtClean="0"/>
              <a:t>2024/11/6 Wednesday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C98E7D1-2800-C973-2E7C-0F84EF9D8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56C058B-AD06-1B32-704F-B69FD1AD7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5835E-6985-4902-8344-A497815738B9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B625B73D-E0BE-707C-065A-57420BAA55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228" y="158419"/>
            <a:ext cx="2027722" cy="60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5118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1F37597-8A2A-5E0D-F4BC-82214AF22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14E81EA9-42A1-82F3-B1FF-4D89832040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C5D33D3-E8BE-BC75-0D1A-BAE1D838D3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66F165D-48E9-54DF-3971-927DB53D4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17EAF-E560-4489-A241-73BC7D867635}" type="datetimeFigureOut">
              <a:rPr lang="zh-CN" altLang="en-US" smtClean="0"/>
              <a:t>2024/11/6 Wednesday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5E4E7EA-0C89-F6A3-3BDE-E877743C2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A28A9EF-47F3-564F-DEE7-970EB547B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5835E-6985-4902-8344-A497815738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0811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6CF63E7-50CD-B541-DF47-5E46E3318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F079E1E-61EB-9294-FD3F-1A55C54602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3F718DF-EF40-BC42-AE4E-A4C98FBF09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17EAF-E560-4489-A241-73BC7D867635}" type="datetimeFigureOut">
              <a:rPr lang="zh-CN" altLang="en-US" smtClean="0"/>
              <a:t>2024/11/6 Wednesday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29F5814-25AA-D5FA-60BA-121A19CE8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3F64069-14A1-B935-79E8-EA491A7BE3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5835E-6985-4902-8344-A497815738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700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3">
            <a:extLst>
              <a:ext uri="{FF2B5EF4-FFF2-40B4-BE49-F238E27FC236}">
                <a16:creationId xmlns:a16="http://schemas.microsoft.com/office/drawing/2014/main" id="{0DC94E48-3E39-4FDA-7B94-7A73DDE5196B}"/>
              </a:ext>
            </a:extLst>
          </p:cNvPr>
          <p:cNvSpPr txBox="1"/>
          <p:nvPr/>
        </p:nvSpPr>
        <p:spPr>
          <a:xfrm>
            <a:off x="1047354" y="1945403"/>
            <a:ext cx="9369009" cy="276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sym typeface="思源黑体 CN Medium" panose="020B0600000000000000" pitchFamily="34" charset="-122"/>
              </a:rPr>
              <a:t>高质量发展</a:t>
            </a:r>
            <a:endParaRPr lang="en-US" altLang="zh-CN" sz="7200" b="1" dirty="0">
              <a:solidFill>
                <a:schemeClr val="tx1">
                  <a:lumMod val="85000"/>
                  <a:lumOff val="1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  <a:sym typeface="思源黑体 CN Medium" panose="020B0600000000000000" pitchFamily="34" charset="-122"/>
            </a:endParaRPr>
          </a:p>
          <a:p>
            <a:pPr algn="ctr">
              <a:lnSpc>
                <a:spcPct val="130000"/>
              </a:lnSpc>
            </a:pPr>
            <a:r>
              <a:rPr lang="zh-CN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sym typeface="思源黑体 CN Medium" panose="020B0600000000000000" pitchFamily="34" charset="-122"/>
              </a:rPr>
              <a:t>是新时代的硬道理</a:t>
            </a:r>
          </a:p>
        </p:txBody>
      </p:sp>
    </p:spTree>
    <p:extLst>
      <p:ext uri="{BB962C8B-B14F-4D97-AF65-F5344CB8AC3E}">
        <p14:creationId xmlns:p14="http://schemas.microsoft.com/office/powerpoint/2010/main" val="2036880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7</Words>
  <Application>Microsoft Office PowerPoint</Application>
  <PresentationFormat>宽屏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黑体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dreamsummit</cp:lastModifiedBy>
  <cp:revision>44</cp:revision>
  <dcterms:created xsi:type="dcterms:W3CDTF">2024-04-23T12:43:54Z</dcterms:created>
  <dcterms:modified xsi:type="dcterms:W3CDTF">2024-11-06T03:19:11Z</dcterms:modified>
</cp:coreProperties>
</file>