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675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77C11-1F0F-4937-9DD9-4D451082BB2A}" type="datetimeFigureOut">
              <a:rPr lang="zh-CN" altLang="en-US" smtClean="0"/>
              <a:t>2024/9/9 Monday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25046-B77A-4077-BCB2-210462423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7686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1pPr>
    <a:lvl2pPr marL="349987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2pPr>
    <a:lvl3pPr marL="69997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3pPr>
    <a:lvl4pPr marL="104996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4pPr>
    <a:lvl5pPr marL="139994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5pPr>
    <a:lvl6pPr marL="174993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6pPr>
    <a:lvl7pPr marL="209992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7pPr>
    <a:lvl8pPr marL="244990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8pPr>
    <a:lvl9pPr marL="279989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813" y="858920"/>
            <a:ext cx="7000875" cy="1827177"/>
          </a:xfrm>
        </p:spPr>
        <p:txBody>
          <a:bodyPr anchor="b"/>
          <a:lstStyle>
            <a:lvl1pPr algn="ctr"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813" y="2756560"/>
            <a:ext cx="7000875" cy="1267118"/>
          </a:xfrm>
        </p:spPr>
        <p:txBody>
          <a:bodyPr/>
          <a:lstStyle>
            <a:lvl1pPr marL="0" indent="0" algn="ctr">
              <a:buNone/>
              <a:defRPr sz="1837"/>
            </a:lvl1pPr>
            <a:lvl2pPr marL="349895" indent="0" algn="ctr">
              <a:buNone/>
              <a:defRPr sz="1531"/>
            </a:lvl2pPr>
            <a:lvl3pPr marL="699790" indent="0" algn="ctr">
              <a:buNone/>
              <a:defRPr sz="1378"/>
            </a:lvl3pPr>
            <a:lvl4pPr marL="1049685" indent="0" algn="ctr">
              <a:buNone/>
              <a:defRPr sz="1224"/>
            </a:lvl4pPr>
            <a:lvl5pPr marL="1399581" indent="0" algn="ctr">
              <a:buNone/>
              <a:defRPr sz="1224"/>
            </a:lvl5pPr>
            <a:lvl6pPr marL="1749476" indent="0" algn="ctr">
              <a:buNone/>
              <a:defRPr sz="1224"/>
            </a:lvl6pPr>
            <a:lvl7pPr marL="2099371" indent="0" algn="ctr">
              <a:buNone/>
              <a:defRPr sz="1224"/>
            </a:lvl7pPr>
            <a:lvl8pPr marL="2449266" indent="0" algn="ctr">
              <a:buNone/>
              <a:defRPr sz="1224"/>
            </a:lvl8pPr>
            <a:lvl9pPr marL="2799161" indent="0" algn="ctr">
              <a:buNone/>
              <a:defRPr sz="1224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7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619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0001" y="279422"/>
            <a:ext cx="2012752" cy="444767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747" y="279422"/>
            <a:ext cx="5921573" cy="444767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51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649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832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85" y="1308425"/>
            <a:ext cx="8051006" cy="2183136"/>
          </a:xfrm>
        </p:spPr>
        <p:txBody>
          <a:bodyPr anchor="b"/>
          <a:lstStyle>
            <a:lvl1pPr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885" y="3512214"/>
            <a:ext cx="8051006" cy="1148060"/>
          </a:xfrm>
        </p:spPr>
        <p:txBody>
          <a:bodyPr/>
          <a:lstStyle>
            <a:lvl1pPr marL="0" indent="0">
              <a:buNone/>
              <a:defRPr sz="1837">
                <a:solidFill>
                  <a:schemeClr val="tx1">
                    <a:tint val="75000"/>
                  </a:schemeClr>
                </a:solidFill>
              </a:defRPr>
            </a:lvl1pPr>
            <a:lvl2pPr marL="349895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2pPr>
            <a:lvl3pPr marL="699790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3pPr>
            <a:lvl4pPr marL="1049685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4pPr>
            <a:lvl5pPr marL="139958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5pPr>
            <a:lvl6pPr marL="174947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6pPr>
            <a:lvl7pPr marL="209937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7pPr>
            <a:lvl8pPr marL="244926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8pPr>
            <a:lvl9pPr marL="279916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65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747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590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08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279422"/>
            <a:ext cx="8051006" cy="101442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63" y="1286556"/>
            <a:ext cx="3948931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63" y="1917078"/>
            <a:ext cx="3948931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5591" y="1286556"/>
            <a:ext cx="3968378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5591" y="1917078"/>
            <a:ext cx="3968378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10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912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826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378" y="755655"/>
            <a:ext cx="4725591" cy="3729677"/>
          </a:xfrm>
        </p:spPr>
        <p:txBody>
          <a:bodyPr/>
          <a:lstStyle>
            <a:lvl1pPr>
              <a:defRPr sz="2449"/>
            </a:lvl1pPr>
            <a:lvl2pPr>
              <a:defRPr sz="2143"/>
            </a:lvl2pPr>
            <a:lvl3pPr>
              <a:defRPr sz="1837"/>
            </a:lvl3pPr>
            <a:lvl4pPr>
              <a:defRPr sz="1531"/>
            </a:lvl4pPr>
            <a:lvl5pPr>
              <a:defRPr sz="1531"/>
            </a:lvl5pPr>
            <a:lvl6pPr>
              <a:defRPr sz="1531"/>
            </a:lvl6pPr>
            <a:lvl7pPr>
              <a:defRPr sz="1531"/>
            </a:lvl7pPr>
            <a:lvl8pPr>
              <a:defRPr sz="1531"/>
            </a:lvl8pPr>
            <a:lvl9pPr>
              <a:defRPr sz="1531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10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68378" y="755655"/>
            <a:ext cx="4725591" cy="3729677"/>
          </a:xfrm>
        </p:spPr>
        <p:txBody>
          <a:bodyPr anchor="t"/>
          <a:lstStyle>
            <a:lvl1pPr marL="0" indent="0">
              <a:buNone/>
              <a:defRPr sz="2449"/>
            </a:lvl1pPr>
            <a:lvl2pPr marL="349895" indent="0">
              <a:buNone/>
              <a:defRPr sz="2143"/>
            </a:lvl2pPr>
            <a:lvl3pPr marL="699790" indent="0">
              <a:buNone/>
              <a:defRPr sz="1837"/>
            </a:lvl3pPr>
            <a:lvl4pPr marL="1049685" indent="0">
              <a:buNone/>
              <a:defRPr sz="1531"/>
            </a:lvl4pPr>
            <a:lvl5pPr marL="1399581" indent="0">
              <a:buNone/>
              <a:defRPr sz="1531"/>
            </a:lvl5pPr>
            <a:lvl6pPr marL="1749476" indent="0">
              <a:buNone/>
              <a:defRPr sz="1531"/>
            </a:lvl6pPr>
            <a:lvl7pPr marL="2099371" indent="0">
              <a:buNone/>
              <a:defRPr sz="1531"/>
            </a:lvl7pPr>
            <a:lvl8pPr marL="2449266" indent="0">
              <a:buNone/>
              <a:defRPr sz="1531"/>
            </a:lvl8pPr>
            <a:lvl9pPr marL="2799161" indent="0">
              <a:buNone/>
              <a:defRPr sz="1531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416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747" y="279422"/>
            <a:ext cx="8051006" cy="101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747" y="1397110"/>
            <a:ext cx="8051006" cy="3329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747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92053" y="4864374"/>
            <a:ext cx="3150394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92490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68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lvl1pPr algn="l" defTabSz="699790" rtl="0" eaLnBrk="1" latinLnBrk="0" hangingPunct="1">
        <a:lnSpc>
          <a:spcPct val="90000"/>
        </a:lnSpc>
        <a:spcBef>
          <a:spcPct val="0"/>
        </a:spcBef>
        <a:buNone/>
        <a:defRPr sz="33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48" indent="-174948" algn="l" defTabSz="69979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2484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87473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452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78" b="26526"/>
          <a:stretch>
            <a:fillRect/>
          </a:stretch>
        </p:blipFill>
        <p:spPr>
          <a:xfrm>
            <a:off x="-18577" y="13193"/>
            <a:ext cx="9340817" cy="5235082"/>
          </a:xfrm>
          <a:prstGeom prst="rect">
            <a:avLst/>
          </a:prstGeom>
        </p:spPr>
      </p:pic>
      <p:pic>
        <p:nvPicPr>
          <p:cNvPr id="7170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8577" y="997272"/>
            <a:ext cx="9350960" cy="319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2" name="Rectangle 3"/>
          <p:cNvSpPr txBox="1"/>
          <p:nvPr/>
        </p:nvSpPr>
        <p:spPr>
          <a:xfrm>
            <a:off x="1044147" y="2100031"/>
            <a:ext cx="7273429" cy="83731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 defTabSz="69979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4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lt"/>
              </a:rPr>
              <a:t>新时代爱国统一战线的</a:t>
            </a:r>
            <a:endParaRPr lang="en-US" altLang="zh-CN" sz="4400" dirty="0">
              <a:solidFill>
                <a:prstClr val="white"/>
              </a:solidFill>
              <a:latin typeface="黑体" panose="02010609060101010101" pitchFamily="49" charset="-122"/>
              <a:ea typeface="黑体" panose="02010609060101010101" pitchFamily="49" charset="-122"/>
              <a:cs typeface="+mn-ea"/>
              <a:sym typeface="+mn-lt"/>
            </a:endParaRPr>
          </a:p>
          <a:p>
            <a:pPr algn="ctr" defTabSz="69979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4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lt"/>
              </a:rPr>
              <a:t>历史方位和使命任务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7C267D5-5DA5-188B-C6DE-7BEE294638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947" y="269422"/>
            <a:ext cx="852390" cy="2557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7_默认设计模板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eiwamgt">
      <a:majorFont>
        <a:latin typeface="字魂105号-简雅黑"/>
        <a:ea typeface="字魂105号-简雅黑"/>
        <a:cs typeface=""/>
      </a:majorFont>
      <a:minorFont>
        <a:latin typeface="字魂105号-简雅黑"/>
        <a:ea typeface="字魂105号-简雅黑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709</TotalTime>
  <Words>9</Words>
  <Application>Microsoft Office PowerPoint</Application>
  <PresentationFormat>自定义</PresentationFormat>
  <Paragraphs>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黑体</vt:lpstr>
      <vt:lpstr>字魂105号-简雅黑</vt:lpstr>
      <vt:lpstr>Arial</vt:lpstr>
      <vt:lpstr>7_默认设计模板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218</cp:revision>
  <dcterms:created xsi:type="dcterms:W3CDTF">2024-08-15T08:15:20Z</dcterms:created>
  <dcterms:modified xsi:type="dcterms:W3CDTF">2024-09-09T06:42:49Z</dcterms:modified>
</cp:coreProperties>
</file>