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337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69992-E2C9-4484-BE4D-7D2CD3E8ABDE}" type="datetimeFigureOut">
              <a:rPr lang="zh-CN" altLang="en-US" smtClean="0"/>
              <a:t>2024/10/21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2103-8819-4363-96AF-D88C27EF0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56C5-27A9-4726-B180-66050EF5A6F7}" type="datetimeFigureOut">
              <a:rPr lang="zh-CN" altLang="en-US" smtClean="0"/>
              <a:t>2024/10/21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E079-33E0-489C-91B1-DCA1C1C43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56C5-27A9-4726-B180-66050EF5A6F7}" type="datetimeFigureOut">
              <a:rPr lang="zh-CN" altLang="en-US" smtClean="0"/>
              <a:t>2024/10/21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E079-33E0-489C-91B1-DCA1C1C4326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6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9324"/>
          <a:stretch>
            <a:fillRect/>
          </a:stretch>
        </p:blipFill>
        <p:spPr>
          <a:xfrm>
            <a:off x="0" y="5650960"/>
            <a:ext cx="12192000" cy="12724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03BD90-F1A2-760E-A257-F07581AC8F5E}"/>
              </a:ext>
            </a:extLst>
          </p:cNvPr>
          <p:cNvSpPr txBox="1"/>
          <p:nvPr/>
        </p:nvSpPr>
        <p:spPr>
          <a:xfrm>
            <a:off x="1779372" y="1819444"/>
            <a:ext cx="8971005" cy="2109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法治是中国式现代化的重要保障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学习贯彻党的二十届三中全会精神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DDD83E-8A17-D9A6-06A0-4E8C2BFD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5" y="232081"/>
            <a:ext cx="2043511" cy="613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202025年法治社会建设实施纲要学习解读（下）PPT模板"/>
  <p:tag name="ISPRING_FIRST_PUBLISH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Arial</vt:lpstr>
      <vt:lpstr>Calibri</vt:lpstr>
      <vt:lpstr>Calibri Light</vt:lpstr>
      <vt:lpstr>1_Office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20202025年法治社会建设实施纲要学习解读（下）PPT模板</dc:title>
  <dc:creator>Dell</dc:creator>
  <cp:lastModifiedBy>dreamsummit</cp:lastModifiedBy>
  <cp:revision>88</cp:revision>
  <dcterms:created xsi:type="dcterms:W3CDTF">2020-12-22T02:35:05Z</dcterms:created>
  <dcterms:modified xsi:type="dcterms:W3CDTF">2024-10-21T07:10:33Z</dcterms:modified>
</cp:coreProperties>
</file>