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9334500" cy="5248275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仓耳与墨 W01" panose="02020400000000000000" pitchFamily="18" charset="-122"/>
      <p:regular r:id="rId14"/>
    </p:embeddedFont>
    <p:embeddedFont>
      <p:font typeface="黑体" panose="02010609060101010101" charset="-122"/>
      <p:regular r:id="rId15"/>
    </p:embeddedFont>
    <p:embeddedFont>
      <p:font typeface="千图笔锋手写体" panose="00000500000000000000" pitchFamily="2" charset="-122"/>
      <p:regular r:id="rId16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DA2"/>
    <a:srgbClr val="D1A270"/>
    <a:srgbClr val="B84236"/>
    <a:srgbClr val="012B70"/>
    <a:srgbClr val="0057B6"/>
    <a:srgbClr val="FFFFFF"/>
    <a:srgbClr val="FFC8C8"/>
    <a:srgbClr val="DE5A58"/>
    <a:srgbClr val="AF2922"/>
    <a:srgbClr val="027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303" autoAdjust="0"/>
  </p:normalViewPr>
  <p:slideViewPr>
    <p:cSldViewPr snapToGrid="0">
      <p:cViewPr>
        <p:scale>
          <a:sx n="100" d="100"/>
          <a:sy n="100" d="100"/>
        </p:scale>
        <p:origin x="87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font" Target="fonts/font7.fntdata"/><Relationship Id="rId15" Type="http://schemas.openxmlformats.org/officeDocument/2006/relationships/font" Target="fonts/font6.fntdata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14.png"/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53"/>
            <a:ext cx="9334500" cy="52451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6810" y="4637990"/>
            <a:ext cx="1240880" cy="372095"/>
          </a:xfrm>
          <a:prstGeom prst="rect">
            <a:avLst/>
          </a:prstGeom>
          <a:effectLst>
            <a:glow rad="38100">
              <a:schemeClr val="tx1">
                <a:lumMod val="95000"/>
                <a:lumOff val="5000"/>
                <a:alpha val="2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18"/>
          <p:cNvGrpSpPr/>
          <p:nvPr userDrawn="1"/>
        </p:nvGrpSpPr>
        <p:grpSpPr>
          <a:xfrm>
            <a:off x="657866" y="1821132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4100" y="460725"/>
            <a:ext cx="7706299" cy="43347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59100" y="85725"/>
            <a:ext cx="7706299" cy="4334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80524" y="574988"/>
            <a:ext cx="7706299" cy="43347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9100" y="385725"/>
            <a:ext cx="7706299" cy="433479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2676" y="843328"/>
            <a:ext cx="7706299" cy="433479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34100" y="78122"/>
            <a:ext cx="7706299" cy="43347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43587" y="517523"/>
            <a:ext cx="3052015" cy="2445056"/>
            <a:chOff x="1328895" y="2206901"/>
            <a:chExt cx="3052015" cy="2445056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1328895" y="2206901"/>
              <a:ext cx="3052015" cy="244505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 userDrawn="1"/>
          </p:nvSpPr>
          <p:spPr bwMode="auto">
            <a:xfrm>
              <a:off x="1812788" y="2949099"/>
              <a:ext cx="2086247" cy="959803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lIns="0" tIns="0" rIns="0" bIns="0">
              <a:scene3d>
                <a:camera prst="isometricOffAxis1Right"/>
                <a:lightRig rig="threePt" dir="t"/>
              </a:scene3d>
            </a:bodyPr>
            <a:lstStyle/>
            <a:p>
              <a:pPr algn="ctr" fontAlgn="auto">
                <a:defRPr/>
              </a:pPr>
              <a:r>
                <a:rPr lang="zh-CN" altLang="en-US" sz="6000" noProof="1">
                  <a:solidFill>
                    <a:schemeClr val="bg1"/>
                  </a:solidFill>
                  <a:effectLst>
                    <a:outerShdw dist="127000" dir="8700000" sx="105000" sy="105000" algn="r" rotWithShape="0">
                      <a:schemeClr val="bg2">
                        <a:lumMod val="50000"/>
                        <a:alpha val="40000"/>
                      </a:schemeClr>
                    </a:outerShdw>
                  </a:effectLst>
                  <a:latin typeface="仓耳与墨 W01" panose="02020400000000000000" pitchFamily="18" charset="-122"/>
                  <a:ea typeface="仓耳与墨 W01" panose="02020400000000000000" pitchFamily="18" charset="-122"/>
                  <a:cs typeface="+mn-ea"/>
                  <a:sym typeface="+mn-lt"/>
                </a:rPr>
                <a:t>前 言</a:t>
              </a:r>
              <a:endParaRPr lang="zh-CN" altLang="en-US" sz="6000" noProof="1">
                <a:solidFill>
                  <a:schemeClr val="bg1"/>
                </a:solidFill>
                <a:effectLst>
                  <a:outerShdw dist="127000" dir="8700000" sx="105000" sy="105000" algn="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仓耳与墨 W01" panose="02020400000000000000" pitchFamily="18" charset="-122"/>
                <a:ea typeface="仓耳与墨 W01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4079495" y="377654"/>
            <a:ext cx="3052015" cy="2445056"/>
            <a:chOff x="1328895" y="2206901"/>
            <a:chExt cx="3052015" cy="2445056"/>
          </a:xfrm>
        </p:grpSpPr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1328895" y="2206901"/>
              <a:ext cx="3052015" cy="2445056"/>
            </a:xfrm>
            <a:prstGeom prst="rect">
              <a:avLst/>
            </a:prstGeom>
          </p:spPr>
        </p:pic>
        <p:sp>
          <p:nvSpPr>
            <p:cNvPr id="11" name="TextBox 8"/>
            <p:cNvSpPr txBox="1"/>
            <p:nvPr userDrawn="1"/>
          </p:nvSpPr>
          <p:spPr bwMode="auto">
            <a:xfrm>
              <a:off x="1812915" y="2949678"/>
              <a:ext cx="2086001" cy="95864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lIns="0" tIns="0" rIns="0" bIns="0">
              <a:scene3d>
                <a:camera prst="isometricOffAxis1Right"/>
                <a:lightRig rig="threePt" dir="t"/>
              </a:scene3d>
            </a:bodyPr>
            <a:lstStyle/>
            <a:p>
              <a:pPr algn="ctr" fontAlgn="auto">
                <a:defRPr/>
              </a:pPr>
              <a:r>
                <a:rPr lang="zh-CN" altLang="en-US" sz="6000" noProof="1">
                  <a:solidFill>
                    <a:schemeClr val="bg1"/>
                  </a:solidFill>
                  <a:effectLst>
                    <a:outerShdw dist="127000" dir="8700000" sx="105000" sy="105000" algn="r" rotWithShape="0">
                      <a:schemeClr val="bg2">
                        <a:lumMod val="50000"/>
                        <a:alpha val="40000"/>
                      </a:schemeClr>
                    </a:outerShdw>
                  </a:effectLst>
                  <a:latin typeface="仓耳与墨 W01" panose="02020400000000000000" pitchFamily="18" charset="-122"/>
                  <a:ea typeface="仓耳与墨 W01" panose="02020400000000000000" pitchFamily="18" charset="-122"/>
                  <a:cs typeface="+mn-ea"/>
                  <a:sym typeface="+mn-lt"/>
                </a:rPr>
                <a:t>目 录</a:t>
              </a:r>
              <a:endParaRPr lang="zh-CN" altLang="en-US" sz="6000" noProof="1">
                <a:solidFill>
                  <a:schemeClr val="bg1"/>
                </a:solidFill>
                <a:effectLst>
                  <a:outerShdw dist="127000" dir="8700000" sx="105000" sy="105000" algn="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仓耳与墨 W01" panose="02020400000000000000" pitchFamily="18" charset="-122"/>
                <a:ea typeface="仓耳与墨 W01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"/>
          <p:cNvGrpSpPr/>
          <p:nvPr userDrawn="1"/>
        </p:nvGrpSpPr>
        <p:grpSpPr bwMode="auto">
          <a:xfrm>
            <a:off x="400050" y="2284411"/>
            <a:ext cx="3049995" cy="2445913"/>
            <a:chOff x="958941" y="1004079"/>
            <a:chExt cx="3049528" cy="2445056"/>
          </a:xfrm>
        </p:grpSpPr>
        <p:pic>
          <p:nvPicPr>
            <p:cNvPr id="13" name="图片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8941" y="1004079"/>
              <a:ext cx="3049528" cy="244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8"/>
            <p:cNvSpPr txBox="1"/>
            <p:nvPr/>
          </p:nvSpPr>
          <p:spPr>
            <a:xfrm>
              <a:off x="1440741" y="1746874"/>
              <a:ext cx="2085928" cy="95946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lIns="0" tIns="0" rIns="0" bIns="0">
              <a:scene3d>
                <a:camera prst="isometricOffAxis1Right"/>
                <a:lightRig rig="threePt" dir="t"/>
              </a:scene3d>
            </a:bodyPr>
            <a:lstStyle/>
            <a:p>
              <a:pPr algn="ctr" fontAlgn="auto">
                <a:defRPr/>
              </a:pPr>
              <a:r>
                <a:rPr lang="zh-CN" altLang="en-US" sz="6000" noProof="1">
                  <a:solidFill>
                    <a:sysClr val="windowText" lastClr="000000"/>
                  </a:solidFill>
                  <a:effectLst>
                    <a:outerShdw dist="127000" dir="8700000" sx="105000" sy="105000" algn="r" rotWithShape="0">
                      <a:schemeClr val="bg2">
                        <a:lumMod val="50000"/>
                        <a:alpha val="40000"/>
                      </a:schemeClr>
                    </a:outerShdw>
                  </a:effectLst>
                  <a:latin typeface="仓耳与墨 W01" panose="02020400000000000000" pitchFamily="18" charset="-122"/>
                  <a:ea typeface="仓耳与墨 W01" panose="02020400000000000000" pitchFamily="18" charset="-122"/>
                  <a:cs typeface="+mn-ea"/>
                  <a:sym typeface="+mn-lt"/>
                </a:rPr>
                <a:t>前 言</a:t>
              </a:r>
              <a:endParaRPr lang="zh-CN" altLang="en-US" sz="6000" noProof="1">
                <a:solidFill>
                  <a:sysClr val="windowText" lastClr="000000"/>
                </a:solidFill>
                <a:effectLst>
                  <a:outerShdw dist="127000" dir="8700000" sx="105000" sy="105000" algn="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仓耳与墨 W01" panose="02020400000000000000" pitchFamily="18" charset="-122"/>
                <a:ea typeface="仓耳与墨 W01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6"/>
          <p:cNvGrpSpPr/>
          <p:nvPr userDrawn="1"/>
        </p:nvGrpSpPr>
        <p:grpSpPr bwMode="auto">
          <a:xfrm>
            <a:off x="3938339" y="2287353"/>
            <a:ext cx="3049634" cy="2442971"/>
            <a:chOff x="1680034" y="2206472"/>
            <a:chExt cx="3049528" cy="2445056"/>
          </a:xfrm>
        </p:grpSpPr>
        <p:pic>
          <p:nvPicPr>
            <p:cNvPr id="16" name="图片 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034" y="2206472"/>
              <a:ext cx="3049528" cy="244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8"/>
            <p:cNvSpPr txBox="1"/>
            <p:nvPr/>
          </p:nvSpPr>
          <p:spPr>
            <a:xfrm>
              <a:off x="2161834" y="2949267"/>
              <a:ext cx="2085928" cy="95946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lIns="0" tIns="0" rIns="0" bIns="0">
              <a:scene3d>
                <a:camera prst="isometricOffAxis1Right"/>
                <a:lightRig rig="threePt" dir="t"/>
              </a:scene3d>
            </a:bodyPr>
            <a:lstStyle/>
            <a:p>
              <a:pPr algn="ctr" fontAlgn="auto">
                <a:defRPr/>
              </a:pPr>
              <a:r>
                <a:rPr lang="zh-CN" altLang="en-US" sz="6000" noProof="1">
                  <a:solidFill>
                    <a:sysClr val="windowText" lastClr="000000"/>
                  </a:solidFill>
                  <a:effectLst>
                    <a:outerShdw dist="127000" dir="8700000" sx="105000" sy="105000" algn="r" rotWithShape="0">
                      <a:schemeClr val="bg2">
                        <a:lumMod val="50000"/>
                        <a:alpha val="40000"/>
                      </a:schemeClr>
                    </a:outerShdw>
                  </a:effectLst>
                  <a:latin typeface="仓耳与墨 W01" panose="02020400000000000000" pitchFamily="18" charset="-122"/>
                  <a:ea typeface="仓耳与墨 W01" panose="02020400000000000000" pitchFamily="18" charset="-122"/>
                  <a:cs typeface="+mn-ea"/>
                  <a:sym typeface="+mn-lt"/>
                </a:rPr>
                <a:t>目 录</a:t>
              </a:r>
              <a:endParaRPr lang="zh-CN" altLang="en-US" sz="6000" noProof="1">
                <a:solidFill>
                  <a:sysClr val="windowText" lastClr="000000"/>
                </a:solidFill>
                <a:effectLst>
                  <a:outerShdw dist="127000" dir="8700000" sx="105000" sy="105000" algn="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仓耳与墨 W01" panose="02020400000000000000" pitchFamily="18" charset="-122"/>
                <a:ea typeface="仓耳与墨 W01" panose="02020400000000000000" pitchFamily="18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949925" y="72462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727311" y="29748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85775" y="659104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030846" y="787933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4173" y="436646"/>
            <a:ext cx="6572250" cy="4508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47117" y="1464597"/>
            <a:ext cx="1050646" cy="888889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834161" y="1217283"/>
            <a:ext cx="6115523" cy="3252844"/>
            <a:chOff x="2124710" y="1492885"/>
            <a:chExt cx="7942580" cy="4224655"/>
          </a:xfrm>
        </p:grpSpPr>
        <p:sp>
          <p:nvSpPr>
            <p:cNvPr id="7" name="矩形 6"/>
            <p:cNvSpPr/>
            <p:nvPr userDrawn="1"/>
          </p:nvSpPr>
          <p:spPr>
            <a:xfrm>
              <a:off x="2124710" y="1492885"/>
              <a:ext cx="7942580" cy="4224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8100" dir="5400000" sx="102000" sy="10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 userDrawn="1"/>
          </p:nvGrpSpPr>
          <p:grpSpPr>
            <a:xfrm>
              <a:off x="2341245" y="1693862"/>
              <a:ext cx="7509510" cy="3822700"/>
              <a:chOff x="2362200" y="1708150"/>
              <a:chExt cx="7509510" cy="3822700"/>
            </a:xfrm>
          </p:grpSpPr>
          <p:sp>
            <p:nvSpPr>
              <p:cNvPr id="9" name=" 202"/>
              <p:cNvSpPr/>
              <p:nvPr userDrawn="1"/>
            </p:nvSpPr>
            <p:spPr>
              <a:xfrm>
                <a:off x="2362200" y="1708150"/>
                <a:ext cx="787400" cy="777240"/>
              </a:xfrm>
              <a:custGeom>
                <a:avLst/>
                <a:gdLst>
                  <a:gd name="connsiteX0" fmla="*/ 0 w 1584176"/>
                  <a:gd name="connsiteY0" fmla="*/ 0 h 1584176"/>
                  <a:gd name="connsiteX1" fmla="*/ 1584176 w 1584176"/>
                  <a:gd name="connsiteY1" fmla="*/ 0 h 1584176"/>
                  <a:gd name="connsiteX2" fmla="*/ 1584176 w 1584176"/>
                  <a:gd name="connsiteY2" fmla="*/ 187449 h 1584176"/>
                  <a:gd name="connsiteX3" fmla="*/ 189611 w 1584176"/>
                  <a:gd name="connsiteY3" fmla="*/ 187449 h 1584176"/>
                  <a:gd name="connsiteX4" fmla="*/ 189611 w 1584176"/>
                  <a:gd name="connsiteY4" fmla="*/ 1584176 h 1584176"/>
                  <a:gd name="connsiteX5" fmla="*/ 0 w 1584176"/>
                  <a:gd name="connsiteY5" fmla="*/ 1584176 h 15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4176" h="1584176">
                    <a:moveTo>
                      <a:pt x="0" y="0"/>
                    </a:moveTo>
                    <a:lnTo>
                      <a:pt x="1584176" y="0"/>
                    </a:lnTo>
                    <a:lnTo>
                      <a:pt x="1584176" y="187449"/>
                    </a:lnTo>
                    <a:lnTo>
                      <a:pt x="189611" y="187449"/>
                    </a:lnTo>
                    <a:lnTo>
                      <a:pt x="189611" y="1584176"/>
                    </a:lnTo>
                    <a:lnTo>
                      <a:pt x="0" y="1584176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 202"/>
              <p:cNvSpPr/>
              <p:nvPr userDrawn="1"/>
            </p:nvSpPr>
            <p:spPr>
              <a:xfrm flipV="1">
                <a:off x="2362200" y="4754245"/>
                <a:ext cx="787400" cy="776605"/>
              </a:xfrm>
              <a:custGeom>
                <a:avLst/>
                <a:gdLst>
                  <a:gd name="connsiteX0" fmla="*/ 0 w 1584176"/>
                  <a:gd name="connsiteY0" fmla="*/ 0 h 1584176"/>
                  <a:gd name="connsiteX1" fmla="*/ 1584176 w 1584176"/>
                  <a:gd name="connsiteY1" fmla="*/ 0 h 1584176"/>
                  <a:gd name="connsiteX2" fmla="*/ 1584176 w 1584176"/>
                  <a:gd name="connsiteY2" fmla="*/ 187449 h 1584176"/>
                  <a:gd name="connsiteX3" fmla="*/ 189611 w 1584176"/>
                  <a:gd name="connsiteY3" fmla="*/ 187449 h 1584176"/>
                  <a:gd name="connsiteX4" fmla="*/ 189611 w 1584176"/>
                  <a:gd name="connsiteY4" fmla="*/ 1584176 h 1584176"/>
                  <a:gd name="connsiteX5" fmla="*/ 0 w 1584176"/>
                  <a:gd name="connsiteY5" fmla="*/ 1584176 h 15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4176" h="1584176">
                    <a:moveTo>
                      <a:pt x="0" y="0"/>
                    </a:moveTo>
                    <a:lnTo>
                      <a:pt x="1584176" y="0"/>
                    </a:lnTo>
                    <a:lnTo>
                      <a:pt x="1584176" y="187449"/>
                    </a:lnTo>
                    <a:lnTo>
                      <a:pt x="189611" y="187449"/>
                    </a:lnTo>
                    <a:lnTo>
                      <a:pt x="189611" y="1584176"/>
                    </a:lnTo>
                    <a:lnTo>
                      <a:pt x="0" y="1584176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 202"/>
              <p:cNvSpPr/>
              <p:nvPr userDrawn="1"/>
            </p:nvSpPr>
            <p:spPr>
              <a:xfrm flipH="1">
                <a:off x="9104630" y="1708150"/>
                <a:ext cx="767080" cy="777240"/>
              </a:xfrm>
              <a:custGeom>
                <a:avLst/>
                <a:gdLst>
                  <a:gd name="connsiteX0" fmla="*/ 0 w 1584176"/>
                  <a:gd name="connsiteY0" fmla="*/ 0 h 1584176"/>
                  <a:gd name="connsiteX1" fmla="*/ 1584176 w 1584176"/>
                  <a:gd name="connsiteY1" fmla="*/ 0 h 1584176"/>
                  <a:gd name="connsiteX2" fmla="*/ 1584176 w 1584176"/>
                  <a:gd name="connsiteY2" fmla="*/ 187449 h 1584176"/>
                  <a:gd name="connsiteX3" fmla="*/ 189611 w 1584176"/>
                  <a:gd name="connsiteY3" fmla="*/ 187449 h 1584176"/>
                  <a:gd name="connsiteX4" fmla="*/ 189611 w 1584176"/>
                  <a:gd name="connsiteY4" fmla="*/ 1584176 h 1584176"/>
                  <a:gd name="connsiteX5" fmla="*/ 0 w 1584176"/>
                  <a:gd name="connsiteY5" fmla="*/ 1584176 h 15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4176" h="1584176">
                    <a:moveTo>
                      <a:pt x="0" y="0"/>
                    </a:moveTo>
                    <a:lnTo>
                      <a:pt x="1584176" y="0"/>
                    </a:lnTo>
                    <a:lnTo>
                      <a:pt x="1584176" y="187449"/>
                    </a:lnTo>
                    <a:lnTo>
                      <a:pt x="189611" y="187449"/>
                    </a:lnTo>
                    <a:lnTo>
                      <a:pt x="189611" y="1584176"/>
                    </a:lnTo>
                    <a:lnTo>
                      <a:pt x="0" y="1584176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 202"/>
              <p:cNvSpPr/>
              <p:nvPr userDrawn="1"/>
            </p:nvSpPr>
            <p:spPr>
              <a:xfrm flipH="1" flipV="1">
                <a:off x="9104630" y="4754245"/>
                <a:ext cx="756285" cy="724535"/>
              </a:xfrm>
              <a:custGeom>
                <a:avLst/>
                <a:gdLst>
                  <a:gd name="connsiteX0" fmla="*/ 0 w 1584176"/>
                  <a:gd name="connsiteY0" fmla="*/ 0 h 1584176"/>
                  <a:gd name="connsiteX1" fmla="*/ 1584176 w 1584176"/>
                  <a:gd name="connsiteY1" fmla="*/ 0 h 1584176"/>
                  <a:gd name="connsiteX2" fmla="*/ 1584176 w 1584176"/>
                  <a:gd name="connsiteY2" fmla="*/ 187449 h 1584176"/>
                  <a:gd name="connsiteX3" fmla="*/ 189611 w 1584176"/>
                  <a:gd name="connsiteY3" fmla="*/ 187449 h 1584176"/>
                  <a:gd name="connsiteX4" fmla="*/ 189611 w 1584176"/>
                  <a:gd name="connsiteY4" fmla="*/ 1584176 h 1584176"/>
                  <a:gd name="connsiteX5" fmla="*/ 0 w 1584176"/>
                  <a:gd name="connsiteY5" fmla="*/ 1584176 h 15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4176" h="1584176">
                    <a:moveTo>
                      <a:pt x="0" y="0"/>
                    </a:moveTo>
                    <a:lnTo>
                      <a:pt x="1584176" y="0"/>
                    </a:lnTo>
                    <a:lnTo>
                      <a:pt x="1584176" y="187449"/>
                    </a:lnTo>
                    <a:lnTo>
                      <a:pt x="189611" y="187449"/>
                    </a:lnTo>
                    <a:lnTo>
                      <a:pt x="189611" y="1584176"/>
                    </a:lnTo>
                    <a:lnTo>
                      <a:pt x="0" y="1584176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 userDrawn="1"/>
        </p:nvGrpSpPr>
        <p:grpSpPr>
          <a:xfrm>
            <a:off x="0" y="71010"/>
            <a:ext cx="3506892" cy="817879"/>
            <a:chOff x="6010521" y="2192502"/>
            <a:chExt cx="5258271" cy="1226336"/>
          </a:xfrm>
        </p:grpSpPr>
        <p:sp>
          <p:nvSpPr>
            <p:cNvPr id="14" name="MH_Title"/>
            <p:cNvSpPr/>
            <p:nvPr>
              <p:custDataLst>
                <p:tags r:id="rId3"/>
              </p:custDataLst>
            </p:nvPr>
          </p:nvSpPr>
          <p:spPr>
            <a:xfrm>
              <a:off x="6010524" y="2192502"/>
              <a:ext cx="5258268" cy="1226336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25202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sq">
              <a:solidFill>
                <a:srgbClr val="271008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08000" tIns="0" rIns="0" bIns="0" rtlCol="0" anchor="ctr">
              <a:normAutofit/>
            </a:bodyPr>
            <a:lstStyle/>
            <a:p>
              <a:pPr lvl="0"/>
              <a:endParaRPr lang="zh-CN" altLang="en-US" spc="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MH_Others_1"/>
            <p:cNvSpPr/>
            <p:nvPr>
              <p:custDataLst>
                <p:tags r:id="rId4"/>
              </p:custDataLst>
            </p:nvPr>
          </p:nvSpPr>
          <p:spPr>
            <a:xfrm>
              <a:off x="6010524" y="2256083"/>
              <a:ext cx="1072436" cy="1072436"/>
            </a:xfrm>
            <a:custGeom>
              <a:avLst/>
              <a:gdLst>
                <a:gd name="connsiteX0" fmla="*/ 0 w 397934"/>
                <a:gd name="connsiteY0" fmla="*/ 0 h 397934"/>
                <a:gd name="connsiteX1" fmla="*/ 397934 w 397934"/>
                <a:gd name="connsiteY1" fmla="*/ 0 h 397934"/>
                <a:gd name="connsiteX2" fmla="*/ 0 w 397934"/>
                <a:gd name="connsiteY2" fmla="*/ 397934 h 3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397934">
                  <a:moveTo>
                    <a:pt x="0" y="0"/>
                  </a:moveTo>
                  <a:lnTo>
                    <a:pt x="397934" y="0"/>
                  </a:lnTo>
                  <a:lnTo>
                    <a:pt x="0" y="397934"/>
                  </a:lnTo>
                  <a:close/>
                </a:path>
              </a:pathLst>
            </a:custGeom>
            <a:solidFill>
              <a:srgbClr val="FFBD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432000" rtlCol="0" anchor="t">
              <a:noAutofit/>
            </a:bodyPr>
            <a:lstStyle/>
            <a:p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MH_Number"/>
            <p:cNvSpPr/>
            <p:nvPr>
              <p:custDataLst>
                <p:tags r:id="rId5"/>
              </p:custDataLst>
            </p:nvPr>
          </p:nvSpPr>
          <p:spPr>
            <a:xfrm>
              <a:off x="6010521" y="2268783"/>
              <a:ext cx="535059" cy="536218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椭圆 16"/>
          <p:cNvSpPr/>
          <p:nvPr userDrawn="1"/>
        </p:nvSpPr>
        <p:spPr>
          <a:xfrm>
            <a:off x="437110" y="3162375"/>
            <a:ext cx="547022" cy="547022"/>
          </a:xfrm>
          <a:prstGeom prst="ellipse">
            <a:avLst/>
          </a:prstGeom>
          <a:gradFill flip="none" rotWithShape="1">
            <a:gsLst>
              <a:gs pos="0">
                <a:srgbClr val="3292D2"/>
              </a:gs>
              <a:gs pos="100000">
                <a:srgbClr val="FCE9B1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3728899" y="276818"/>
            <a:ext cx="5605601" cy="4694638"/>
            <a:chOff x="5509040" y="1477963"/>
            <a:chExt cx="5605601" cy="4694638"/>
          </a:xfrm>
        </p:grpSpPr>
        <p:sp>
          <p:nvSpPr>
            <p:cNvPr id="19" name="ïṧḷiḋê"/>
            <p:cNvSpPr/>
            <p:nvPr/>
          </p:nvSpPr>
          <p:spPr>
            <a:xfrm>
              <a:off x="5509040" y="2333470"/>
              <a:ext cx="4039423" cy="383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02" y="312"/>
                  </a:moveTo>
                  <a:lnTo>
                    <a:pt x="0" y="21600"/>
                  </a:lnTo>
                  <a:lnTo>
                    <a:pt x="19825" y="21600"/>
                  </a:lnTo>
                  <a:lnTo>
                    <a:pt x="21600" y="8365"/>
                  </a:lnTo>
                  <a:lnTo>
                    <a:pt x="13389" y="0"/>
                  </a:lnTo>
                  <a:lnTo>
                    <a:pt x="12502" y="31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0" name="íślíḍê"/>
            <p:cNvSpPr/>
            <p:nvPr/>
          </p:nvSpPr>
          <p:spPr>
            <a:xfrm rot="2400000" flipH="1">
              <a:off x="8174711" y="1477963"/>
              <a:ext cx="2223992" cy="183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8539" y="0"/>
                  </a:moveTo>
                  <a:cubicBezTo>
                    <a:pt x="7743" y="0"/>
                    <a:pt x="7352" y="-4"/>
                    <a:pt x="6929" y="158"/>
                  </a:cubicBezTo>
                  <a:cubicBezTo>
                    <a:pt x="6467" y="362"/>
                    <a:pt x="6097" y="808"/>
                    <a:pt x="5929" y="1367"/>
                  </a:cubicBezTo>
                  <a:cubicBezTo>
                    <a:pt x="5795" y="1879"/>
                    <a:pt x="5799" y="2348"/>
                    <a:pt x="5799" y="3296"/>
                  </a:cubicBezTo>
                  <a:lnTo>
                    <a:pt x="5799" y="12533"/>
                  </a:lnTo>
                  <a:cubicBezTo>
                    <a:pt x="5799" y="12654"/>
                    <a:pt x="5813" y="12673"/>
                    <a:pt x="5813" y="12779"/>
                  </a:cubicBezTo>
                  <a:cubicBezTo>
                    <a:pt x="4771" y="13411"/>
                    <a:pt x="3784" y="14199"/>
                    <a:pt x="2914" y="15250"/>
                  </a:cubicBezTo>
                  <a:cubicBezTo>
                    <a:pt x="1414" y="17064"/>
                    <a:pt x="467" y="19274"/>
                    <a:pt x="0" y="21596"/>
                  </a:cubicBezTo>
                  <a:lnTo>
                    <a:pt x="21600" y="21596"/>
                  </a:lnTo>
                  <a:cubicBezTo>
                    <a:pt x="21133" y="19274"/>
                    <a:pt x="20186" y="17064"/>
                    <a:pt x="18686" y="15250"/>
                  </a:cubicBezTo>
                  <a:cubicBezTo>
                    <a:pt x="17816" y="14199"/>
                    <a:pt x="16815" y="13411"/>
                    <a:pt x="15772" y="12779"/>
                  </a:cubicBezTo>
                  <a:cubicBezTo>
                    <a:pt x="15773" y="12680"/>
                    <a:pt x="15787" y="12662"/>
                    <a:pt x="15787" y="12551"/>
                  </a:cubicBezTo>
                  <a:lnTo>
                    <a:pt x="15787" y="3313"/>
                  </a:lnTo>
                  <a:cubicBezTo>
                    <a:pt x="15787" y="2351"/>
                    <a:pt x="15790" y="1879"/>
                    <a:pt x="15656" y="1367"/>
                  </a:cubicBezTo>
                  <a:cubicBezTo>
                    <a:pt x="15488" y="808"/>
                    <a:pt x="15119" y="362"/>
                    <a:pt x="14656" y="158"/>
                  </a:cubicBezTo>
                  <a:cubicBezTo>
                    <a:pt x="14233" y="-4"/>
                    <a:pt x="13831" y="0"/>
                    <a:pt x="13047" y="0"/>
                  </a:cubicBezTo>
                  <a:lnTo>
                    <a:pt x="853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1" name="îsḷíḋé"/>
            <p:cNvSpPr/>
            <p:nvPr/>
          </p:nvSpPr>
          <p:spPr>
            <a:xfrm rot="2400000" flipH="1">
              <a:off x="8865179" y="2189613"/>
              <a:ext cx="1028410" cy="1970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 fontScale="40000" lnSpcReduction="20000"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2" name="iŝḷide"/>
            <p:cNvSpPr/>
            <p:nvPr/>
          </p:nvSpPr>
          <p:spPr>
            <a:xfrm rot="2400000" flipH="1">
              <a:off x="8109920" y="3049895"/>
              <a:ext cx="886612" cy="44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79" extrusionOk="0">
                  <a:moveTo>
                    <a:pt x="0" y="0"/>
                  </a:moveTo>
                  <a:cubicBezTo>
                    <a:pt x="0" y="5036"/>
                    <a:pt x="1055" y="10072"/>
                    <a:pt x="3164" y="13915"/>
                  </a:cubicBezTo>
                  <a:cubicBezTo>
                    <a:pt x="7381" y="21600"/>
                    <a:pt x="14219" y="21600"/>
                    <a:pt x="18436" y="13915"/>
                  </a:cubicBezTo>
                  <a:cubicBezTo>
                    <a:pt x="20545" y="10072"/>
                    <a:pt x="21600" y="5036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3" name="ïsḻiḓè"/>
            <p:cNvSpPr/>
            <p:nvPr/>
          </p:nvSpPr>
          <p:spPr>
            <a:xfrm>
              <a:off x="9824082" y="2115746"/>
              <a:ext cx="1290559" cy="405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2178" y="1"/>
                  </a:moveTo>
                  <a:cubicBezTo>
                    <a:pt x="2059" y="-1"/>
                    <a:pt x="1940" y="0"/>
                    <a:pt x="1821" y="6"/>
                  </a:cubicBezTo>
                  <a:cubicBezTo>
                    <a:pt x="1424" y="26"/>
                    <a:pt x="1061" y="91"/>
                    <a:pt x="800" y="188"/>
                  </a:cubicBezTo>
                  <a:cubicBezTo>
                    <a:pt x="502" y="300"/>
                    <a:pt x="376" y="441"/>
                    <a:pt x="413" y="577"/>
                  </a:cubicBezTo>
                  <a:cubicBezTo>
                    <a:pt x="449" y="713"/>
                    <a:pt x="650" y="844"/>
                    <a:pt x="1004" y="939"/>
                  </a:cubicBezTo>
                  <a:cubicBezTo>
                    <a:pt x="5022" y="2011"/>
                    <a:pt x="9040" y="3084"/>
                    <a:pt x="13059" y="4156"/>
                  </a:cubicBezTo>
                  <a:cubicBezTo>
                    <a:pt x="13304" y="4222"/>
                    <a:pt x="13549" y="4287"/>
                    <a:pt x="13795" y="4353"/>
                  </a:cubicBezTo>
                  <a:cubicBezTo>
                    <a:pt x="14196" y="4461"/>
                    <a:pt x="14433" y="4619"/>
                    <a:pt x="14445" y="4787"/>
                  </a:cubicBezTo>
                  <a:cubicBezTo>
                    <a:pt x="14446" y="4796"/>
                    <a:pt x="14446" y="4805"/>
                    <a:pt x="14445" y="4814"/>
                  </a:cubicBezTo>
                  <a:cubicBezTo>
                    <a:pt x="14445" y="4866"/>
                    <a:pt x="14445" y="4917"/>
                    <a:pt x="14445" y="4968"/>
                  </a:cubicBezTo>
                  <a:cubicBezTo>
                    <a:pt x="14445" y="5020"/>
                    <a:pt x="14445" y="5071"/>
                    <a:pt x="14445" y="5122"/>
                  </a:cubicBezTo>
                  <a:cubicBezTo>
                    <a:pt x="14445" y="9950"/>
                    <a:pt x="14445" y="14778"/>
                    <a:pt x="14445" y="19606"/>
                  </a:cubicBezTo>
                  <a:lnTo>
                    <a:pt x="3135" y="19606"/>
                  </a:lnTo>
                  <a:cubicBezTo>
                    <a:pt x="3135" y="19606"/>
                    <a:pt x="2800" y="19605"/>
                    <a:pt x="2446" y="19615"/>
                  </a:cubicBezTo>
                  <a:cubicBezTo>
                    <a:pt x="1175" y="19660"/>
                    <a:pt x="174" y="19981"/>
                    <a:pt x="34" y="20385"/>
                  </a:cubicBezTo>
                  <a:cubicBezTo>
                    <a:pt x="0" y="20498"/>
                    <a:pt x="0" y="20602"/>
                    <a:pt x="0" y="20602"/>
                  </a:cubicBezTo>
                  <a:cubicBezTo>
                    <a:pt x="0" y="20602"/>
                    <a:pt x="0" y="20707"/>
                    <a:pt x="34" y="20820"/>
                  </a:cubicBezTo>
                  <a:cubicBezTo>
                    <a:pt x="174" y="21224"/>
                    <a:pt x="1175" y="21544"/>
                    <a:pt x="2446" y="21588"/>
                  </a:cubicBezTo>
                  <a:cubicBezTo>
                    <a:pt x="2800" y="21599"/>
                    <a:pt x="3135" y="21599"/>
                    <a:pt x="3135" y="21599"/>
                  </a:cubicBezTo>
                  <a:lnTo>
                    <a:pt x="21600" y="21599"/>
                  </a:lnTo>
                  <a:lnTo>
                    <a:pt x="21600" y="19606"/>
                  </a:lnTo>
                  <a:lnTo>
                    <a:pt x="17797" y="19606"/>
                  </a:lnTo>
                  <a:lnTo>
                    <a:pt x="17797" y="4500"/>
                  </a:lnTo>
                  <a:cubicBezTo>
                    <a:pt x="17813" y="4404"/>
                    <a:pt x="17786" y="4309"/>
                    <a:pt x="17721" y="4216"/>
                  </a:cubicBezTo>
                  <a:cubicBezTo>
                    <a:pt x="17676" y="4153"/>
                    <a:pt x="17614" y="4090"/>
                    <a:pt x="17517" y="4033"/>
                  </a:cubicBezTo>
                  <a:cubicBezTo>
                    <a:pt x="17392" y="3961"/>
                    <a:pt x="17214" y="3901"/>
                    <a:pt x="17032" y="3842"/>
                  </a:cubicBezTo>
                  <a:cubicBezTo>
                    <a:pt x="16818" y="3774"/>
                    <a:pt x="16597" y="3709"/>
                    <a:pt x="16364" y="3648"/>
                  </a:cubicBezTo>
                  <a:cubicBezTo>
                    <a:pt x="16188" y="3601"/>
                    <a:pt x="16013" y="3553"/>
                    <a:pt x="15836" y="3506"/>
                  </a:cubicBezTo>
                  <a:cubicBezTo>
                    <a:pt x="11612" y="2377"/>
                    <a:pt x="7385" y="1250"/>
                    <a:pt x="3160" y="121"/>
                  </a:cubicBezTo>
                  <a:cubicBezTo>
                    <a:pt x="2878" y="49"/>
                    <a:pt x="2535" y="7"/>
                    <a:pt x="2178" y="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4" name="0cd64ff8-5b4f-4f51-8f73-e86e732b14d0"/>
          <p:cNvGrpSpPr>
            <a:grpSpLocks noChangeAspect="1"/>
          </p:cNvGrpSpPr>
          <p:nvPr userDrawn="1"/>
        </p:nvGrpSpPr>
        <p:grpSpPr>
          <a:xfrm>
            <a:off x="1684693" y="1187766"/>
            <a:ext cx="4190510" cy="2992961"/>
            <a:chOff x="4069233" y="2474304"/>
            <a:chExt cx="4190510" cy="2992961"/>
          </a:xfrm>
        </p:grpSpPr>
        <p:grpSp>
          <p:nvGrpSpPr>
            <p:cNvPr id="25" name="组合 24"/>
            <p:cNvGrpSpPr/>
            <p:nvPr/>
          </p:nvGrpSpPr>
          <p:grpSpPr>
            <a:xfrm>
              <a:off x="5827539" y="3035061"/>
              <a:ext cx="2432204" cy="2432204"/>
              <a:chOff x="15044029" y="4860751"/>
              <a:chExt cx="4864408" cy="486440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5404137" y="5220859"/>
                <a:ext cx="4144194" cy="4144194"/>
              </a:xfrm>
              <a:prstGeom prst="ellipse">
                <a:avLst/>
              </a:prstGeom>
              <a:solidFill>
                <a:srgbClr val="5AA9E7">
                  <a:alpha val="80000"/>
                </a:srgb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5044029" y="4860751"/>
                <a:ext cx="4864408" cy="4864408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479520" y="2474304"/>
              <a:ext cx="1475152" cy="1475152"/>
              <a:chOff x="14347991" y="3739232"/>
              <a:chExt cx="2950304" cy="2950304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4566399" y="3957640"/>
                <a:ext cx="2513488" cy="251348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4347991" y="3739232"/>
                <a:ext cx="2950304" cy="295030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069233" y="2828379"/>
              <a:ext cx="2045469" cy="2045469"/>
              <a:chOff x="11527416" y="4447385"/>
              <a:chExt cx="4090937" cy="4090937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1830264" y="4750233"/>
                <a:ext cx="3485241" cy="3485241"/>
              </a:xfrm>
              <a:prstGeom prst="ellipse">
                <a:avLst/>
              </a:prstGeom>
              <a:solidFill>
                <a:srgbClr val="F7E9B8">
                  <a:alpha val="80000"/>
                </a:srgb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527416" y="4447385"/>
                <a:ext cx="4090937" cy="4090937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4" name="图片 33"/>
          <p:cNvPicPr>
            <a:picLocks noChangeAspect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692910" y="2399261"/>
            <a:ext cx="1704918" cy="88888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55463" y="3718061"/>
            <a:ext cx="2089485" cy="79968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4918700" y="3842712"/>
            <a:ext cx="923560" cy="844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 userDrawn="1"/>
        </p:nvGrpSpPr>
        <p:grpSpPr>
          <a:xfrm>
            <a:off x="561275" y="496003"/>
            <a:ext cx="8211951" cy="4256269"/>
            <a:chOff x="288086" y="291222"/>
            <a:chExt cx="11808198" cy="6120211"/>
          </a:xfrm>
        </p:grpSpPr>
        <p:pic>
          <p:nvPicPr>
            <p:cNvPr id="39" name="图片 38"/>
            <p:cNvPicPr>
              <a:picLocks noChangeAspect="1"/>
            </p:cNvPicPr>
            <p:nvPr userDrawn="1"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6234894" y="291222"/>
              <a:ext cx="2887987" cy="61202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0" name="图片 39"/>
            <p:cNvPicPr/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9207065" y="291222"/>
              <a:ext cx="2889219" cy="61202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图片 40"/>
            <p:cNvPicPr/>
            <p:nvPr userDrawn="1"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288086" y="291222"/>
              <a:ext cx="2889219" cy="61202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图片 41"/>
            <p:cNvPicPr/>
            <p:nvPr userDrawn="1"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261490" y="291458"/>
              <a:ext cx="2889219" cy="61197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4" name="组合 33"/>
          <p:cNvGrpSpPr/>
          <p:nvPr userDrawn="1"/>
        </p:nvGrpSpPr>
        <p:grpSpPr>
          <a:xfrm>
            <a:off x="5126265" y="704850"/>
            <a:ext cx="2856999" cy="3314118"/>
            <a:chOff x="3468916" y="381582"/>
            <a:chExt cx="5254170" cy="6094836"/>
          </a:xfrm>
        </p:grpSpPr>
        <p:sp>
          <p:nvSpPr>
            <p:cNvPr id="35" name="六边形 34"/>
            <p:cNvSpPr/>
            <p:nvPr/>
          </p:nvSpPr>
          <p:spPr>
            <a:xfrm rot="5400000">
              <a:off x="3385315" y="1092201"/>
              <a:ext cx="5421370" cy="4673598"/>
            </a:xfrm>
            <a:prstGeom prst="hexagon">
              <a:avLst/>
            </a:prstGeom>
            <a:solidFill>
              <a:srgbClr val="7B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任意多边形: 形状 17"/>
            <p:cNvSpPr/>
            <p:nvPr/>
          </p:nvSpPr>
          <p:spPr>
            <a:xfrm rot="5400000">
              <a:off x="5098178" y="-1247680"/>
              <a:ext cx="1995645" cy="5254170"/>
            </a:xfrm>
            <a:custGeom>
              <a:avLst/>
              <a:gdLst>
                <a:gd name="connsiteX0" fmla="*/ 0 w 1995645"/>
                <a:gd name="connsiteY0" fmla="*/ 2627085 h 5254170"/>
                <a:gd name="connsiteX1" fmla="*/ 1313543 w 1995645"/>
                <a:gd name="connsiteY1" fmla="*/ 0 h 5254170"/>
                <a:gd name="connsiteX2" fmla="*/ 1995645 w 1995645"/>
                <a:gd name="connsiteY2" fmla="*/ 0 h 5254170"/>
                <a:gd name="connsiteX3" fmla="*/ 1995645 w 1995645"/>
                <a:gd name="connsiteY3" fmla="*/ 5254170 h 5254170"/>
                <a:gd name="connsiteX4" fmla="*/ 1313543 w 1995645"/>
                <a:gd name="connsiteY4" fmla="*/ 5254170 h 5254170"/>
                <a:gd name="connsiteX5" fmla="*/ 0 w 1995645"/>
                <a:gd name="connsiteY5" fmla="*/ 2627085 h 5254170"/>
                <a:gd name="connsiteX0-1" fmla="*/ 0 w 1998761"/>
                <a:gd name="connsiteY0-2" fmla="*/ 2627085 h 5254170"/>
                <a:gd name="connsiteX1-3" fmla="*/ 1313543 w 1998761"/>
                <a:gd name="connsiteY1-4" fmla="*/ 0 h 5254170"/>
                <a:gd name="connsiteX2-5" fmla="*/ 1995645 w 1998761"/>
                <a:gd name="connsiteY2-6" fmla="*/ 0 h 5254170"/>
                <a:gd name="connsiteX3-7" fmla="*/ 1998761 w 1998761"/>
                <a:gd name="connsiteY3-8" fmla="*/ 2728686 h 5254170"/>
                <a:gd name="connsiteX4-9" fmla="*/ 1995645 w 1998761"/>
                <a:gd name="connsiteY4-10" fmla="*/ 5254170 h 5254170"/>
                <a:gd name="connsiteX5-11" fmla="*/ 1313543 w 1998761"/>
                <a:gd name="connsiteY5-12" fmla="*/ 5254170 h 5254170"/>
                <a:gd name="connsiteX6" fmla="*/ 0 w 1998761"/>
                <a:gd name="connsiteY6" fmla="*/ 2627085 h 5254170"/>
                <a:gd name="connsiteX0-13" fmla="*/ 1998761 w 2090201"/>
                <a:gd name="connsiteY0-14" fmla="*/ 2728686 h 5254170"/>
                <a:gd name="connsiteX1-15" fmla="*/ 1995645 w 2090201"/>
                <a:gd name="connsiteY1-16" fmla="*/ 5254170 h 5254170"/>
                <a:gd name="connsiteX2-17" fmla="*/ 1313543 w 2090201"/>
                <a:gd name="connsiteY2-18" fmla="*/ 5254170 h 5254170"/>
                <a:gd name="connsiteX3-19" fmla="*/ 0 w 2090201"/>
                <a:gd name="connsiteY3-20" fmla="*/ 2627085 h 5254170"/>
                <a:gd name="connsiteX4-21" fmla="*/ 1313543 w 2090201"/>
                <a:gd name="connsiteY4-22" fmla="*/ 0 h 5254170"/>
                <a:gd name="connsiteX5-23" fmla="*/ 1995645 w 2090201"/>
                <a:gd name="connsiteY5-24" fmla="*/ 0 h 5254170"/>
                <a:gd name="connsiteX6-25" fmla="*/ 2090201 w 2090201"/>
                <a:gd name="connsiteY6-26" fmla="*/ 2820126 h 5254170"/>
                <a:gd name="connsiteX0-27" fmla="*/ 1998761 w 1998761"/>
                <a:gd name="connsiteY0-28" fmla="*/ 2728686 h 5254170"/>
                <a:gd name="connsiteX1-29" fmla="*/ 1995645 w 1998761"/>
                <a:gd name="connsiteY1-30" fmla="*/ 5254170 h 5254170"/>
                <a:gd name="connsiteX2-31" fmla="*/ 1313543 w 1998761"/>
                <a:gd name="connsiteY2-32" fmla="*/ 5254170 h 5254170"/>
                <a:gd name="connsiteX3-33" fmla="*/ 0 w 1998761"/>
                <a:gd name="connsiteY3-34" fmla="*/ 2627085 h 5254170"/>
                <a:gd name="connsiteX4-35" fmla="*/ 1313543 w 1998761"/>
                <a:gd name="connsiteY4-36" fmla="*/ 0 h 5254170"/>
                <a:gd name="connsiteX5-37" fmla="*/ 1995645 w 1998761"/>
                <a:gd name="connsiteY5-38" fmla="*/ 0 h 5254170"/>
                <a:gd name="connsiteX0-39" fmla="*/ 1995645 w 1995645"/>
                <a:gd name="connsiteY0-40" fmla="*/ 5254170 h 5254170"/>
                <a:gd name="connsiteX1-41" fmla="*/ 1313543 w 1995645"/>
                <a:gd name="connsiteY1-42" fmla="*/ 5254170 h 5254170"/>
                <a:gd name="connsiteX2-43" fmla="*/ 0 w 1995645"/>
                <a:gd name="connsiteY2-44" fmla="*/ 2627085 h 5254170"/>
                <a:gd name="connsiteX3-45" fmla="*/ 1313543 w 1995645"/>
                <a:gd name="connsiteY3-46" fmla="*/ 0 h 5254170"/>
                <a:gd name="connsiteX4-47" fmla="*/ 1995645 w 1995645"/>
                <a:gd name="connsiteY4-48" fmla="*/ 0 h 52541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95645" h="5254170">
                  <a:moveTo>
                    <a:pt x="1995645" y="5254170"/>
                  </a:moveTo>
                  <a:lnTo>
                    <a:pt x="1313543" y="5254170"/>
                  </a:lnTo>
                  <a:lnTo>
                    <a:pt x="0" y="2627085"/>
                  </a:lnTo>
                  <a:lnTo>
                    <a:pt x="1313543" y="0"/>
                  </a:lnTo>
                  <a:lnTo>
                    <a:pt x="1995645" y="0"/>
                  </a:lnTo>
                </a:path>
              </a:pathLst>
            </a:custGeom>
            <a:noFill/>
            <a:ln w="38100">
              <a:solidFill>
                <a:srgbClr val="7BE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37" name="任意多边形: 形状 14"/>
            <p:cNvSpPr/>
            <p:nvPr/>
          </p:nvSpPr>
          <p:spPr>
            <a:xfrm rot="5400000">
              <a:off x="4955106" y="2708439"/>
              <a:ext cx="2281789" cy="5254170"/>
            </a:xfrm>
            <a:custGeom>
              <a:avLst/>
              <a:gdLst>
                <a:gd name="connsiteX0" fmla="*/ 0 w 2281789"/>
                <a:gd name="connsiteY0" fmla="*/ 5254170 h 5254170"/>
                <a:gd name="connsiteX1" fmla="*/ 0 w 2281789"/>
                <a:gd name="connsiteY1" fmla="*/ 0 h 5254170"/>
                <a:gd name="connsiteX2" fmla="*/ 968246 w 2281789"/>
                <a:gd name="connsiteY2" fmla="*/ 0 h 5254170"/>
                <a:gd name="connsiteX3" fmla="*/ 2281789 w 2281789"/>
                <a:gd name="connsiteY3" fmla="*/ 2627085 h 5254170"/>
                <a:gd name="connsiteX4" fmla="*/ 968246 w 2281789"/>
                <a:gd name="connsiteY4" fmla="*/ 5254170 h 5254170"/>
                <a:gd name="connsiteX5" fmla="*/ 0 w 2281789"/>
                <a:gd name="connsiteY5" fmla="*/ 5254170 h 5254170"/>
                <a:gd name="connsiteX0-1" fmla="*/ 1 w 2281790"/>
                <a:gd name="connsiteY0-2" fmla="*/ 5254170 h 5254170"/>
                <a:gd name="connsiteX1-3" fmla="*/ 0 w 2281790"/>
                <a:gd name="connsiteY1-4" fmla="*/ 2540000 h 5254170"/>
                <a:gd name="connsiteX2-5" fmla="*/ 1 w 2281790"/>
                <a:gd name="connsiteY2-6" fmla="*/ 0 h 5254170"/>
                <a:gd name="connsiteX3-7" fmla="*/ 968247 w 2281790"/>
                <a:gd name="connsiteY3-8" fmla="*/ 0 h 5254170"/>
                <a:gd name="connsiteX4-9" fmla="*/ 2281790 w 2281790"/>
                <a:gd name="connsiteY4-10" fmla="*/ 2627085 h 5254170"/>
                <a:gd name="connsiteX5-11" fmla="*/ 968247 w 2281790"/>
                <a:gd name="connsiteY5-12" fmla="*/ 5254170 h 5254170"/>
                <a:gd name="connsiteX6" fmla="*/ 1 w 2281790"/>
                <a:gd name="connsiteY6" fmla="*/ 5254170 h 5254170"/>
                <a:gd name="connsiteX0-13" fmla="*/ 0 w 2281790"/>
                <a:gd name="connsiteY0-14" fmla="*/ 2540000 h 5254170"/>
                <a:gd name="connsiteX1-15" fmla="*/ 1 w 2281790"/>
                <a:gd name="connsiteY1-16" fmla="*/ 0 h 5254170"/>
                <a:gd name="connsiteX2-17" fmla="*/ 968247 w 2281790"/>
                <a:gd name="connsiteY2-18" fmla="*/ 0 h 5254170"/>
                <a:gd name="connsiteX3-19" fmla="*/ 2281790 w 2281790"/>
                <a:gd name="connsiteY3-20" fmla="*/ 2627085 h 5254170"/>
                <a:gd name="connsiteX4-21" fmla="*/ 968247 w 2281790"/>
                <a:gd name="connsiteY4-22" fmla="*/ 5254170 h 5254170"/>
                <a:gd name="connsiteX5-23" fmla="*/ 1 w 2281790"/>
                <a:gd name="connsiteY5-24" fmla="*/ 5254170 h 5254170"/>
                <a:gd name="connsiteX6-25" fmla="*/ 91440 w 2281790"/>
                <a:gd name="connsiteY6-26" fmla="*/ 2631440 h 5254170"/>
                <a:gd name="connsiteX0-27" fmla="*/ 1 w 2281790"/>
                <a:gd name="connsiteY0-28" fmla="*/ 0 h 5254170"/>
                <a:gd name="connsiteX1-29" fmla="*/ 968247 w 2281790"/>
                <a:gd name="connsiteY1-30" fmla="*/ 0 h 5254170"/>
                <a:gd name="connsiteX2-31" fmla="*/ 2281790 w 2281790"/>
                <a:gd name="connsiteY2-32" fmla="*/ 2627085 h 5254170"/>
                <a:gd name="connsiteX3-33" fmla="*/ 968247 w 2281790"/>
                <a:gd name="connsiteY3-34" fmla="*/ 5254170 h 5254170"/>
                <a:gd name="connsiteX4-35" fmla="*/ 1 w 2281790"/>
                <a:gd name="connsiteY4-36" fmla="*/ 5254170 h 5254170"/>
                <a:gd name="connsiteX5-37" fmla="*/ 91440 w 2281790"/>
                <a:gd name="connsiteY5-38" fmla="*/ 2631440 h 5254170"/>
                <a:gd name="connsiteX0-39" fmla="*/ 0 w 2281789"/>
                <a:gd name="connsiteY0-40" fmla="*/ 0 h 5254170"/>
                <a:gd name="connsiteX1-41" fmla="*/ 968246 w 2281789"/>
                <a:gd name="connsiteY1-42" fmla="*/ 0 h 5254170"/>
                <a:gd name="connsiteX2-43" fmla="*/ 2281789 w 2281789"/>
                <a:gd name="connsiteY2-44" fmla="*/ 2627085 h 5254170"/>
                <a:gd name="connsiteX3-45" fmla="*/ 968246 w 2281789"/>
                <a:gd name="connsiteY3-46" fmla="*/ 5254170 h 5254170"/>
                <a:gd name="connsiteX4-47" fmla="*/ 0 w 2281789"/>
                <a:gd name="connsiteY4-48" fmla="*/ 5254170 h 52541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281789" h="5254170">
                  <a:moveTo>
                    <a:pt x="0" y="0"/>
                  </a:moveTo>
                  <a:lnTo>
                    <a:pt x="968246" y="0"/>
                  </a:lnTo>
                  <a:lnTo>
                    <a:pt x="2281789" y="2627085"/>
                  </a:lnTo>
                  <a:lnTo>
                    <a:pt x="968246" y="5254170"/>
                  </a:lnTo>
                  <a:lnTo>
                    <a:pt x="0" y="5254170"/>
                  </a:lnTo>
                </a:path>
              </a:pathLst>
            </a:custGeom>
            <a:noFill/>
            <a:ln w="38100">
              <a:solidFill>
                <a:srgbClr val="7BE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43" name="图片 42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0123" y="563289"/>
            <a:ext cx="3342290" cy="3731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61754" y="1868214"/>
            <a:ext cx="3318536" cy="3121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59757" y="1945728"/>
            <a:ext cx="3322531" cy="2966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489171" y="437101"/>
            <a:ext cx="3266982" cy="4250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146397" y="348224"/>
            <a:ext cx="3085365" cy="4250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Freeform 21"/>
          <p:cNvSpPr/>
          <p:nvPr userDrawn="1"/>
        </p:nvSpPr>
        <p:spPr bwMode="auto">
          <a:xfrm>
            <a:off x="269874" y="225264"/>
            <a:ext cx="1801813" cy="663575"/>
          </a:xfrm>
          <a:custGeom>
            <a:avLst/>
            <a:gdLst>
              <a:gd name="T0" fmla="*/ 775 w 1065"/>
              <a:gd name="T1" fmla="*/ 0 h 395"/>
              <a:gd name="T2" fmla="*/ 789 w 1065"/>
              <a:gd name="T3" fmla="*/ 5 h 395"/>
              <a:gd name="T4" fmla="*/ 1052 w 1065"/>
              <a:gd name="T5" fmla="*/ 182 h 395"/>
              <a:gd name="T6" fmla="*/ 1052 w 1065"/>
              <a:gd name="T7" fmla="*/ 213 h 395"/>
              <a:gd name="T8" fmla="*/ 788 w 1065"/>
              <a:gd name="T9" fmla="*/ 390 h 395"/>
              <a:gd name="T10" fmla="*/ 775 w 1065"/>
              <a:gd name="T11" fmla="*/ 395 h 395"/>
              <a:gd name="T12" fmla="*/ 765 w 1065"/>
              <a:gd name="T13" fmla="*/ 383 h 395"/>
              <a:gd name="T14" fmla="*/ 765 w 1065"/>
              <a:gd name="T15" fmla="*/ 345 h 395"/>
              <a:gd name="T16" fmla="*/ 81 w 1065"/>
              <a:gd name="T17" fmla="*/ 345 h 395"/>
              <a:gd name="T18" fmla="*/ 78 w 1065"/>
              <a:gd name="T19" fmla="*/ 345 h 395"/>
              <a:gd name="T20" fmla="*/ 2 w 1065"/>
              <a:gd name="T21" fmla="*/ 377 h 395"/>
              <a:gd name="T22" fmla="*/ 3 w 1065"/>
              <a:gd name="T23" fmla="*/ 89 h 395"/>
              <a:gd name="T24" fmla="*/ 60 w 1065"/>
              <a:gd name="T25" fmla="*/ 50 h 395"/>
              <a:gd name="T26" fmla="*/ 765 w 1065"/>
              <a:gd name="T27" fmla="*/ 50 h 395"/>
              <a:gd name="T28" fmla="*/ 765 w 1065"/>
              <a:gd name="T29" fmla="*/ 12 h 395"/>
              <a:gd name="T30" fmla="*/ 775 w 1065"/>
              <a:gd name="T31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65" h="395">
                <a:moveTo>
                  <a:pt x="775" y="0"/>
                </a:moveTo>
                <a:cubicBezTo>
                  <a:pt x="779" y="0"/>
                  <a:pt x="784" y="2"/>
                  <a:pt x="789" y="5"/>
                </a:cubicBezTo>
                <a:cubicBezTo>
                  <a:pt x="1052" y="182"/>
                  <a:pt x="1052" y="182"/>
                  <a:pt x="1052" y="182"/>
                </a:cubicBezTo>
                <a:cubicBezTo>
                  <a:pt x="1065" y="190"/>
                  <a:pt x="1065" y="205"/>
                  <a:pt x="1052" y="213"/>
                </a:cubicBezTo>
                <a:cubicBezTo>
                  <a:pt x="788" y="390"/>
                  <a:pt x="788" y="390"/>
                  <a:pt x="788" y="390"/>
                </a:cubicBezTo>
                <a:cubicBezTo>
                  <a:pt x="783" y="393"/>
                  <a:pt x="779" y="395"/>
                  <a:pt x="775" y="395"/>
                </a:cubicBezTo>
                <a:cubicBezTo>
                  <a:pt x="769" y="395"/>
                  <a:pt x="765" y="391"/>
                  <a:pt x="765" y="383"/>
                </a:cubicBezTo>
                <a:cubicBezTo>
                  <a:pt x="765" y="345"/>
                  <a:pt x="765" y="345"/>
                  <a:pt x="765" y="345"/>
                </a:cubicBezTo>
                <a:cubicBezTo>
                  <a:pt x="81" y="345"/>
                  <a:pt x="81" y="345"/>
                  <a:pt x="81" y="345"/>
                </a:cubicBezTo>
                <a:cubicBezTo>
                  <a:pt x="81" y="345"/>
                  <a:pt x="80" y="345"/>
                  <a:pt x="78" y="345"/>
                </a:cubicBezTo>
                <a:cubicBezTo>
                  <a:pt x="64" y="345"/>
                  <a:pt x="6" y="346"/>
                  <a:pt x="2" y="377"/>
                </a:cubicBezTo>
                <a:cubicBezTo>
                  <a:pt x="3" y="89"/>
                  <a:pt x="3" y="89"/>
                  <a:pt x="3" y="89"/>
                </a:cubicBezTo>
                <a:cubicBezTo>
                  <a:pt x="0" y="57"/>
                  <a:pt x="36" y="51"/>
                  <a:pt x="60" y="50"/>
                </a:cubicBezTo>
                <a:cubicBezTo>
                  <a:pt x="765" y="50"/>
                  <a:pt x="765" y="50"/>
                  <a:pt x="765" y="50"/>
                </a:cubicBezTo>
                <a:cubicBezTo>
                  <a:pt x="765" y="12"/>
                  <a:pt x="765" y="12"/>
                  <a:pt x="765" y="12"/>
                </a:cubicBezTo>
                <a:cubicBezTo>
                  <a:pt x="765" y="4"/>
                  <a:pt x="769" y="0"/>
                  <a:pt x="77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txBody>
          <a:bodyPr/>
          <a:lstStyle/>
          <a:p>
            <a:pPr fontAlgn="auto">
              <a:defRPr/>
            </a:pPr>
            <a:endParaRPr lang="en-US" noProof="1">
              <a:latin typeface="+mn-ea"/>
              <a:ea typeface="+mn-ea"/>
            </a:endParaRPr>
          </a:p>
        </p:txBody>
      </p:sp>
      <p:grpSp>
        <p:nvGrpSpPr>
          <p:cNvPr id="9" name="组合 6"/>
          <p:cNvGrpSpPr/>
          <p:nvPr/>
        </p:nvGrpSpPr>
        <p:grpSpPr bwMode="auto">
          <a:xfrm>
            <a:off x="6097310" y="2373755"/>
            <a:ext cx="760220" cy="760616"/>
            <a:chOff x="3777846" y="3275751"/>
            <a:chExt cx="1690892" cy="1690894"/>
          </a:xfrm>
        </p:grpSpPr>
        <p:grpSp>
          <p:nvGrpSpPr>
            <p:cNvPr id="20" name="Group 37"/>
            <p:cNvGrpSpPr/>
            <p:nvPr/>
          </p:nvGrpSpPr>
          <p:grpSpPr bwMode="auto">
            <a:xfrm rot="2700000" flipV="1">
              <a:off x="3777845" y="3275752"/>
              <a:ext cx="1690894" cy="1690892"/>
              <a:chOff x="1905000" y="2108996"/>
              <a:chExt cx="1716088" cy="1716088"/>
            </a:xfrm>
          </p:grpSpPr>
          <p:sp>
            <p:nvSpPr>
              <p:cNvPr id="22" name="Teardrop 38"/>
              <p:cNvSpPr/>
              <p:nvPr/>
            </p:nvSpPr>
            <p:spPr>
              <a:xfrm rot="5400000">
                <a:off x="1898026" y="2107799"/>
                <a:ext cx="1722793" cy="1720104"/>
              </a:xfrm>
              <a:prstGeom prst="teardrop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en-US" noProof="1">
                  <a:latin typeface="+mn-ea"/>
                  <a:ea typeface="+mn-ea"/>
                </a:endParaRPr>
              </a:p>
            </p:txBody>
          </p:sp>
          <p:sp>
            <p:nvSpPr>
              <p:cNvPr id="23" name="Teardrop 39"/>
              <p:cNvSpPr/>
              <p:nvPr/>
            </p:nvSpPr>
            <p:spPr>
              <a:xfrm rot="5400000">
                <a:off x="2063807" y="2275376"/>
                <a:ext cx="1550872" cy="1544511"/>
              </a:xfrm>
              <a:prstGeom prst="teardrop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en-US" noProof="1">
                  <a:latin typeface="+mn-ea"/>
                  <a:ea typeface="+mn-ea"/>
                </a:endParaRPr>
              </a:p>
            </p:txBody>
          </p:sp>
        </p:grpSp>
        <p:sp>
          <p:nvSpPr>
            <p:cNvPr id="21" name="Oval 16"/>
            <p:cNvSpPr/>
            <p:nvPr/>
          </p:nvSpPr>
          <p:spPr>
            <a:xfrm>
              <a:off x="4201156" y="3576391"/>
              <a:ext cx="1087529" cy="1086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en-US" noProof="1">
                <a:latin typeface="+mn-ea"/>
                <a:ea typeface="+mn-ea"/>
              </a:endParaRPr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>
            <a:off x="8188521" y="416537"/>
            <a:ext cx="712974" cy="4481052"/>
            <a:chOff x="1320196" y="987950"/>
            <a:chExt cx="712974" cy="4481052"/>
          </a:xfrm>
        </p:grpSpPr>
        <p:cxnSp>
          <p:nvCxnSpPr>
            <p:cNvPr id="25" name="Straight Connector 29"/>
            <p:cNvCxnSpPr/>
            <p:nvPr/>
          </p:nvCxnSpPr>
          <p:spPr>
            <a:xfrm flipH="1">
              <a:off x="1480457" y="987950"/>
              <a:ext cx="26317" cy="4481052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oval"/>
              <a:tailEnd type="oval"/>
            </a:ln>
            <a:effectLst/>
          </p:spPr>
        </p:cxnSp>
        <p:grpSp>
          <p:nvGrpSpPr>
            <p:cNvPr id="26" name="组合 25"/>
            <p:cNvGrpSpPr/>
            <p:nvPr/>
          </p:nvGrpSpPr>
          <p:grpSpPr>
            <a:xfrm>
              <a:off x="1320196" y="1123100"/>
              <a:ext cx="712974" cy="4074257"/>
              <a:chOff x="1320196" y="1119440"/>
              <a:chExt cx="712974" cy="4074257"/>
            </a:xfrm>
          </p:grpSpPr>
          <p:sp>
            <p:nvSpPr>
              <p:cNvPr id="27" name="Freeform 44"/>
              <p:cNvSpPr/>
              <p:nvPr/>
            </p:nvSpPr>
            <p:spPr>
              <a:xfrm rot="10800000">
                <a:off x="1320198" y="1119440"/>
                <a:ext cx="712972" cy="963354"/>
              </a:xfrm>
              <a:custGeom>
                <a:avLst/>
                <a:gdLst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769166 w 1324961"/>
                  <a:gd name="connsiteY2" fmla="*/ 0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-1" fmla="*/ 0 w 1324961"/>
                  <a:gd name="connsiteY0-2" fmla="*/ 0 h 1468980"/>
                  <a:gd name="connsiteX1-3" fmla="*/ 769166 w 1324961"/>
                  <a:gd name="connsiteY1-4" fmla="*/ 0 h 1468980"/>
                  <a:gd name="connsiteX2-5" fmla="*/ 1324961 w 1324961"/>
                  <a:gd name="connsiteY2-6" fmla="*/ 2 h 1468980"/>
                  <a:gd name="connsiteX3-7" fmla="*/ 1324961 w 1324961"/>
                  <a:gd name="connsiteY3-8" fmla="*/ 734490 h 1468980"/>
                  <a:gd name="connsiteX4-9" fmla="*/ 769166 w 1324961"/>
                  <a:gd name="connsiteY4-10" fmla="*/ 1468980 h 1468980"/>
                  <a:gd name="connsiteX5-11" fmla="*/ 769166 w 1324961"/>
                  <a:gd name="connsiteY5-12" fmla="*/ 1468980 h 1468980"/>
                  <a:gd name="connsiteX6-13" fmla="*/ 0 w 1324961"/>
                  <a:gd name="connsiteY6-14" fmla="*/ 1468980 h 1468980"/>
                  <a:gd name="connsiteX7-15" fmla="*/ 555795 w 1324961"/>
                  <a:gd name="connsiteY7-16" fmla="*/ 734490 h 1468980"/>
                  <a:gd name="connsiteX8-17" fmla="*/ 0 w 1324961"/>
                  <a:gd name="connsiteY8-18" fmla="*/ 0 h 1468980"/>
                  <a:gd name="connsiteX0-19" fmla="*/ 0 w 1324963"/>
                  <a:gd name="connsiteY0-20" fmla="*/ 0 h 1468983"/>
                  <a:gd name="connsiteX1-21" fmla="*/ 769166 w 1324963"/>
                  <a:gd name="connsiteY1-22" fmla="*/ 0 h 1468983"/>
                  <a:gd name="connsiteX2-23" fmla="*/ 1324961 w 1324963"/>
                  <a:gd name="connsiteY2-24" fmla="*/ 2 h 1468983"/>
                  <a:gd name="connsiteX3-25" fmla="*/ 1324961 w 1324963"/>
                  <a:gd name="connsiteY3-26" fmla="*/ 734490 h 1468983"/>
                  <a:gd name="connsiteX4-27" fmla="*/ 769166 w 1324963"/>
                  <a:gd name="connsiteY4-28" fmla="*/ 1468980 h 1468983"/>
                  <a:gd name="connsiteX5-29" fmla="*/ 1324963 w 1324963"/>
                  <a:gd name="connsiteY5-30" fmla="*/ 1468983 h 1468983"/>
                  <a:gd name="connsiteX6-31" fmla="*/ 0 w 1324963"/>
                  <a:gd name="connsiteY6-32" fmla="*/ 1468980 h 1468983"/>
                  <a:gd name="connsiteX7-33" fmla="*/ 555795 w 1324963"/>
                  <a:gd name="connsiteY7-34" fmla="*/ 734490 h 1468983"/>
                  <a:gd name="connsiteX8-35" fmla="*/ 0 w 1324963"/>
                  <a:gd name="connsiteY8-36" fmla="*/ 0 h 1468983"/>
                  <a:gd name="connsiteX0-37" fmla="*/ 0 w 1324964"/>
                  <a:gd name="connsiteY0-38" fmla="*/ 0 h 1468983"/>
                  <a:gd name="connsiteX1-39" fmla="*/ 769166 w 1324964"/>
                  <a:gd name="connsiteY1-40" fmla="*/ 0 h 1468983"/>
                  <a:gd name="connsiteX2-41" fmla="*/ 1324961 w 1324964"/>
                  <a:gd name="connsiteY2-42" fmla="*/ 2 h 1468983"/>
                  <a:gd name="connsiteX3-43" fmla="*/ 1324961 w 1324964"/>
                  <a:gd name="connsiteY3-44" fmla="*/ 734490 h 1468983"/>
                  <a:gd name="connsiteX4-45" fmla="*/ 1324964 w 1324964"/>
                  <a:gd name="connsiteY4-46" fmla="*/ 1324961 h 1468983"/>
                  <a:gd name="connsiteX5-47" fmla="*/ 1324963 w 1324964"/>
                  <a:gd name="connsiteY5-48" fmla="*/ 1468983 h 1468983"/>
                  <a:gd name="connsiteX6-49" fmla="*/ 0 w 1324964"/>
                  <a:gd name="connsiteY6-50" fmla="*/ 1468980 h 1468983"/>
                  <a:gd name="connsiteX7-51" fmla="*/ 555795 w 1324964"/>
                  <a:gd name="connsiteY7-52" fmla="*/ 734490 h 1468983"/>
                  <a:gd name="connsiteX8-53" fmla="*/ 0 w 1324964"/>
                  <a:gd name="connsiteY8-54" fmla="*/ 0 h 1468983"/>
                  <a:gd name="connsiteX0-55" fmla="*/ 0 w 1324964"/>
                  <a:gd name="connsiteY0-56" fmla="*/ 0 h 1468983"/>
                  <a:gd name="connsiteX1-57" fmla="*/ 769166 w 1324964"/>
                  <a:gd name="connsiteY1-58" fmla="*/ 0 h 1468983"/>
                  <a:gd name="connsiteX2-59" fmla="*/ 1324961 w 1324964"/>
                  <a:gd name="connsiteY2-60" fmla="*/ 2 h 1468983"/>
                  <a:gd name="connsiteX3-61" fmla="*/ 1324961 w 1324964"/>
                  <a:gd name="connsiteY3-62" fmla="*/ 734490 h 1468983"/>
                  <a:gd name="connsiteX4-63" fmla="*/ 1324964 w 1324964"/>
                  <a:gd name="connsiteY4-64" fmla="*/ 1324961 h 1468983"/>
                  <a:gd name="connsiteX5-65" fmla="*/ 1324963 w 1324964"/>
                  <a:gd name="connsiteY5-66" fmla="*/ 1468983 h 1468983"/>
                  <a:gd name="connsiteX6-67" fmla="*/ 0 w 1324964"/>
                  <a:gd name="connsiteY6-68" fmla="*/ 1468980 h 1468983"/>
                  <a:gd name="connsiteX7-69" fmla="*/ 403253 w 1324964"/>
                  <a:gd name="connsiteY7-70" fmla="*/ 734492 h 1468983"/>
                  <a:gd name="connsiteX8-71" fmla="*/ 0 w 1324964"/>
                  <a:gd name="connsiteY8-72" fmla="*/ 0 h 1468983"/>
                </a:gdLst>
                <a:ahLst/>
                <a:cxnLst>
                  <a:cxn ang="0">
                    <a:pos x="connsiteX0-55" y="connsiteY0-56"/>
                  </a:cxn>
                  <a:cxn ang="0">
                    <a:pos x="connsiteX1-57" y="connsiteY1-58"/>
                  </a:cxn>
                  <a:cxn ang="0">
                    <a:pos x="connsiteX2-59" y="connsiteY2-60"/>
                  </a:cxn>
                  <a:cxn ang="0">
                    <a:pos x="connsiteX3-61" y="connsiteY3-62"/>
                  </a:cxn>
                  <a:cxn ang="0">
                    <a:pos x="connsiteX4-63" y="connsiteY4-64"/>
                  </a:cxn>
                  <a:cxn ang="0">
                    <a:pos x="connsiteX5-65" y="connsiteY5-66"/>
                  </a:cxn>
                  <a:cxn ang="0">
                    <a:pos x="connsiteX6-67" y="connsiteY6-68"/>
                  </a:cxn>
                  <a:cxn ang="0">
                    <a:pos x="connsiteX7-69" y="connsiteY7-70"/>
                  </a:cxn>
                  <a:cxn ang="0">
                    <a:pos x="connsiteX8-71" y="connsiteY8-72"/>
                  </a:cxn>
                </a:cxnLst>
                <a:rect l="l" t="t" r="r" b="b"/>
                <a:pathLst>
                  <a:path w="1324964" h="1468983">
                    <a:moveTo>
                      <a:pt x="0" y="0"/>
                    </a:moveTo>
                    <a:lnTo>
                      <a:pt x="769166" y="0"/>
                    </a:lnTo>
                    <a:lnTo>
                      <a:pt x="1324961" y="2"/>
                    </a:lnTo>
                    <a:lnTo>
                      <a:pt x="1324961" y="734490"/>
                    </a:lnTo>
                    <a:cubicBezTo>
                      <a:pt x="1324962" y="931314"/>
                      <a:pt x="1324963" y="1128137"/>
                      <a:pt x="1324964" y="1324961"/>
                    </a:cubicBezTo>
                    <a:cubicBezTo>
                      <a:pt x="1324964" y="1372968"/>
                      <a:pt x="1324963" y="1420976"/>
                      <a:pt x="1324963" y="1468983"/>
                    </a:cubicBezTo>
                    <a:lnTo>
                      <a:pt x="0" y="1468980"/>
                    </a:lnTo>
                    <a:lnTo>
                      <a:pt x="403253" y="734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46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28" name="Freeform 44"/>
              <p:cNvSpPr/>
              <p:nvPr/>
            </p:nvSpPr>
            <p:spPr>
              <a:xfrm rot="10800000">
                <a:off x="1320196" y="2674891"/>
                <a:ext cx="712972" cy="963353"/>
              </a:xfrm>
              <a:custGeom>
                <a:avLst/>
                <a:gdLst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769166 w 1324961"/>
                  <a:gd name="connsiteY2" fmla="*/ 0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-1" fmla="*/ 0 w 1324961"/>
                  <a:gd name="connsiteY0-2" fmla="*/ 0 h 1468980"/>
                  <a:gd name="connsiteX1-3" fmla="*/ 769166 w 1324961"/>
                  <a:gd name="connsiteY1-4" fmla="*/ 0 h 1468980"/>
                  <a:gd name="connsiteX2-5" fmla="*/ 1324961 w 1324961"/>
                  <a:gd name="connsiteY2-6" fmla="*/ 2 h 1468980"/>
                  <a:gd name="connsiteX3-7" fmla="*/ 1324961 w 1324961"/>
                  <a:gd name="connsiteY3-8" fmla="*/ 734490 h 1468980"/>
                  <a:gd name="connsiteX4-9" fmla="*/ 769166 w 1324961"/>
                  <a:gd name="connsiteY4-10" fmla="*/ 1468980 h 1468980"/>
                  <a:gd name="connsiteX5-11" fmla="*/ 769166 w 1324961"/>
                  <a:gd name="connsiteY5-12" fmla="*/ 1468980 h 1468980"/>
                  <a:gd name="connsiteX6-13" fmla="*/ 0 w 1324961"/>
                  <a:gd name="connsiteY6-14" fmla="*/ 1468980 h 1468980"/>
                  <a:gd name="connsiteX7-15" fmla="*/ 555795 w 1324961"/>
                  <a:gd name="connsiteY7-16" fmla="*/ 734490 h 1468980"/>
                  <a:gd name="connsiteX8-17" fmla="*/ 0 w 1324961"/>
                  <a:gd name="connsiteY8-18" fmla="*/ 0 h 1468980"/>
                  <a:gd name="connsiteX0-19" fmla="*/ 0 w 1324963"/>
                  <a:gd name="connsiteY0-20" fmla="*/ 0 h 1468983"/>
                  <a:gd name="connsiteX1-21" fmla="*/ 769166 w 1324963"/>
                  <a:gd name="connsiteY1-22" fmla="*/ 0 h 1468983"/>
                  <a:gd name="connsiteX2-23" fmla="*/ 1324961 w 1324963"/>
                  <a:gd name="connsiteY2-24" fmla="*/ 2 h 1468983"/>
                  <a:gd name="connsiteX3-25" fmla="*/ 1324961 w 1324963"/>
                  <a:gd name="connsiteY3-26" fmla="*/ 734490 h 1468983"/>
                  <a:gd name="connsiteX4-27" fmla="*/ 769166 w 1324963"/>
                  <a:gd name="connsiteY4-28" fmla="*/ 1468980 h 1468983"/>
                  <a:gd name="connsiteX5-29" fmla="*/ 1324963 w 1324963"/>
                  <a:gd name="connsiteY5-30" fmla="*/ 1468983 h 1468983"/>
                  <a:gd name="connsiteX6-31" fmla="*/ 0 w 1324963"/>
                  <a:gd name="connsiteY6-32" fmla="*/ 1468980 h 1468983"/>
                  <a:gd name="connsiteX7-33" fmla="*/ 555795 w 1324963"/>
                  <a:gd name="connsiteY7-34" fmla="*/ 734490 h 1468983"/>
                  <a:gd name="connsiteX8-35" fmla="*/ 0 w 1324963"/>
                  <a:gd name="connsiteY8-36" fmla="*/ 0 h 1468983"/>
                  <a:gd name="connsiteX0-37" fmla="*/ 0 w 1324964"/>
                  <a:gd name="connsiteY0-38" fmla="*/ 0 h 1468983"/>
                  <a:gd name="connsiteX1-39" fmla="*/ 769166 w 1324964"/>
                  <a:gd name="connsiteY1-40" fmla="*/ 0 h 1468983"/>
                  <a:gd name="connsiteX2-41" fmla="*/ 1324961 w 1324964"/>
                  <a:gd name="connsiteY2-42" fmla="*/ 2 h 1468983"/>
                  <a:gd name="connsiteX3-43" fmla="*/ 1324961 w 1324964"/>
                  <a:gd name="connsiteY3-44" fmla="*/ 734490 h 1468983"/>
                  <a:gd name="connsiteX4-45" fmla="*/ 1324964 w 1324964"/>
                  <a:gd name="connsiteY4-46" fmla="*/ 1324961 h 1468983"/>
                  <a:gd name="connsiteX5-47" fmla="*/ 1324963 w 1324964"/>
                  <a:gd name="connsiteY5-48" fmla="*/ 1468983 h 1468983"/>
                  <a:gd name="connsiteX6-49" fmla="*/ 0 w 1324964"/>
                  <a:gd name="connsiteY6-50" fmla="*/ 1468980 h 1468983"/>
                  <a:gd name="connsiteX7-51" fmla="*/ 555795 w 1324964"/>
                  <a:gd name="connsiteY7-52" fmla="*/ 734490 h 1468983"/>
                  <a:gd name="connsiteX8-53" fmla="*/ 0 w 1324964"/>
                  <a:gd name="connsiteY8-54" fmla="*/ 0 h 1468983"/>
                  <a:gd name="connsiteX0-55" fmla="*/ 0 w 1324964"/>
                  <a:gd name="connsiteY0-56" fmla="*/ 0 h 1468983"/>
                  <a:gd name="connsiteX1-57" fmla="*/ 769166 w 1324964"/>
                  <a:gd name="connsiteY1-58" fmla="*/ 0 h 1468983"/>
                  <a:gd name="connsiteX2-59" fmla="*/ 1324961 w 1324964"/>
                  <a:gd name="connsiteY2-60" fmla="*/ 2 h 1468983"/>
                  <a:gd name="connsiteX3-61" fmla="*/ 1324961 w 1324964"/>
                  <a:gd name="connsiteY3-62" fmla="*/ 734490 h 1468983"/>
                  <a:gd name="connsiteX4-63" fmla="*/ 1324964 w 1324964"/>
                  <a:gd name="connsiteY4-64" fmla="*/ 1324961 h 1468983"/>
                  <a:gd name="connsiteX5-65" fmla="*/ 1324963 w 1324964"/>
                  <a:gd name="connsiteY5-66" fmla="*/ 1468983 h 1468983"/>
                  <a:gd name="connsiteX6-67" fmla="*/ 0 w 1324964"/>
                  <a:gd name="connsiteY6-68" fmla="*/ 1468980 h 1468983"/>
                  <a:gd name="connsiteX7-69" fmla="*/ 403253 w 1324964"/>
                  <a:gd name="connsiteY7-70" fmla="*/ 734492 h 1468983"/>
                  <a:gd name="connsiteX8-71" fmla="*/ 0 w 1324964"/>
                  <a:gd name="connsiteY8-72" fmla="*/ 0 h 1468983"/>
                </a:gdLst>
                <a:ahLst/>
                <a:cxnLst>
                  <a:cxn ang="0">
                    <a:pos x="connsiteX0-55" y="connsiteY0-56"/>
                  </a:cxn>
                  <a:cxn ang="0">
                    <a:pos x="connsiteX1-57" y="connsiteY1-58"/>
                  </a:cxn>
                  <a:cxn ang="0">
                    <a:pos x="connsiteX2-59" y="connsiteY2-60"/>
                  </a:cxn>
                  <a:cxn ang="0">
                    <a:pos x="connsiteX3-61" y="connsiteY3-62"/>
                  </a:cxn>
                  <a:cxn ang="0">
                    <a:pos x="connsiteX4-63" y="connsiteY4-64"/>
                  </a:cxn>
                  <a:cxn ang="0">
                    <a:pos x="connsiteX5-65" y="connsiteY5-66"/>
                  </a:cxn>
                  <a:cxn ang="0">
                    <a:pos x="connsiteX6-67" y="connsiteY6-68"/>
                  </a:cxn>
                  <a:cxn ang="0">
                    <a:pos x="connsiteX7-69" y="connsiteY7-70"/>
                  </a:cxn>
                  <a:cxn ang="0">
                    <a:pos x="connsiteX8-71" y="connsiteY8-72"/>
                  </a:cxn>
                </a:cxnLst>
                <a:rect l="l" t="t" r="r" b="b"/>
                <a:pathLst>
                  <a:path w="1324964" h="1468983">
                    <a:moveTo>
                      <a:pt x="0" y="0"/>
                    </a:moveTo>
                    <a:lnTo>
                      <a:pt x="769166" y="0"/>
                    </a:lnTo>
                    <a:lnTo>
                      <a:pt x="1324961" y="2"/>
                    </a:lnTo>
                    <a:lnTo>
                      <a:pt x="1324961" y="734490"/>
                    </a:lnTo>
                    <a:cubicBezTo>
                      <a:pt x="1324962" y="931314"/>
                      <a:pt x="1324963" y="1128137"/>
                      <a:pt x="1324964" y="1324961"/>
                    </a:cubicBezTo>
                    <a:cubicBezTo>
                      <a:pt x="1324964" y="1372968"/>
                      <a:pt x="1324963" y="1420976"/>
                      <a:pt x="1324963" y="1468983"/>
                    </a:cubicBezTo>
                    <a:lnTo>
                      <a:pt x="0" y="1468980"/>
                    </a:lnTo>
                    <a:lnTo>
                      <a:pt x="403253" y="734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46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29" name="Freeform 44"/>
              <p:cNvSpPr/>
              <p:nvPr/>
            </p:nvSpPr>
            <p:spPr>
              <a:xfrm rot="10800000">
                <a:off x="1320196" y="4230344"/>
                <a:ext cx="712972" cy="963353"/>
              </a:xfrm>
              <a:custGeom>
                <a:avLst/>
                <a:gdLst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769166 w 1324961"/>
                  <a:gd name="connsiteY2" fmla="*/ 0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-1" fmla="*/ 0 w 1324961"/>
                  <a:gd name="connsiteY0-2" fmla="*/ 0 h 1468980"/>
                  <a:gd name="connsiteX1-3" fmla="*/ 769166 w 1324961"/>
                  <a:gd name="connsiteY1-4" fmla="*/ 0 h 1468980"/>
                  <a:gd name="connsiteX2-5" fmla="*/ 1324961 w 1324961"/>
                  <a:gd name="connsiteY2-6" fmla="*/ 2 h 1468980"/>
                  <a:gd name="connsiteX3-7" fmla="*/ 1324961 w 1324961"/>
                  <a:gd name="connsiteY3-8" fmla="*/ 734490 h 1468980"/>
                  <a:gd name="connsiteX4-9" fmla="*/ 769166 w 1324961"/>
                  <a:gd name="connsiteY4-10" fmla="*/ 1468980 h 1468980"/>
                  <a:gd name="connsiteX5-11" fmla="*/ 769166 w 1324961"/>
                  <a:gd name="connsiteY5-12" fmla="*/ 1468980 h 1468980"/>
                  <a:gd name="connsiteX6-13" fmla="*/ 0 w 1324961"/>
                  <a:gd name="connsiteY6-14" fmla="*/ 1468980 h 1468980"/>
                  <a:gd name="connsiteX7-15" fmla="*/ 555795 w 1324961"/>
                  <a:gd name="connsiteY7-16" fmla="*/ 734490 h 1468980"/>
                  <a:gd name="connsiteX8-17" fmla="*/ 0 w 1324961"/>
                  <a:gd name="connsiteY8-18" fmla="*/ 0 h 1468980"/>
                  <a:gd name="connsiteX0-19" fmla="*/ 0 w 1324963"/>
                  <a:gd name="connsiteY0-20" fmla="*/ 0 h 1468983"/>
                  <a:gd name="connsiteX1-21" fmla="*/ 769166 w 1324963"/>
                  <a:gd name="connsiteY1-22" fmla="*/ 0 h 1468983"/>
                  <a:gd name="connsiteX2-23" fmla="*/ 1324961 w 1324963"/>
                  <a:gd name="connsiteY2-24" fmla="*/ 2 h 1468983"/>
                  <a:gd name="connsiteX3-25" fmla="*/ 1324961 w 1324963"/>
                  <a:gd name="connsiteY3-26" fmla="*/ 734490 h 1468983"/>
                  <a:gd name="connsiteX4-27" fmla="*/ 769166 w 1324963"/>
                  <a:gd name="connsiteY4-28" fmla="*/ 1468980 h 1468983"/>
                  <a:gd name="connsiteX5-29" fmla="*/ 1324963 w 1324963"/>
                  <a:gd name="connsiteY5-30" fmla="*/ 1468983 h 1468983"/>
                  <a:gd name="connsiteX6-31" fmla="*/ 0 w 1324963"/>
                  <a:gd name="connsiteY6-32" fmla="*/ 1468980 h 1468983"/>
                  <a:gd name="connsiteX7-33" fmla="*/ 555795 w 1324963"/>
                  <a:gd name="connsiteY7-34" fmla="*/ 734490 h 1468983"/>
                  <a:gd name="connsiteX8-35" fmla="*/ 0 w 1324963"/>
                  <a:gd name="connsiteY8-36" fmla="*/ 0 h 1468983"/>
                  <a:gd name="connsiteX0-37" fmla="*/ 0 w 1324964"/>
                  <a:gd name="connsiteY0-38" fmla="*/ 0 h 1468983"/>
                  <a:gd name="connsiteX1-39" fmla="*/ 769166 w 1324964"/>
                  <a:gd name="connsiteY1-40" fmla="*/ 0 h 1468983"/>
                  <a:gd name="connsiteX2-41" fmla="*/ 1324961 w 1324964"/>
                  <a:gd name="connsiteY2-42" fmla="*/ 2 h 1468983"/>
                  <a:gd name="connsiteX3-43" fmla="*/ 1324961 w 1324964"/>
                  <a:gd name="connsiteY3-44" fmla="*/ 734490 h 1468983"/>
                  <a:gd name="connsiteX4-45" fmla="*/ 1324964 w 1324964"/>
                  <a:gd name="connsiteY4-46" fmla="*/ 1324961 h 1468983"/>
                  <a:gd name="connsiteX5-47" fmla="*/ 1324963 w 1324964"/>
                  <a:gd name="connsiteY5-48" fmla="*/ 1468983 h 1468983"/>
                  <a:gd name="connsiteX6-49" fmla="*/ 0 w 1324964"/>
                  <a:gd name="connsiteY6-50" fmla="*/ 1468980 h 1468983"/>
                  <a:gd name="connsiteX7-51" fmla="*/ 555795 w 1324964"/>
                  <a:gd name="connsiteY7-52" fmla="*/ 734490 h 1468983"/>
                  <a:gd name="connsiteX8-53" fmla="*/ 0 w 1324964"/>
                  <a:gd name="connsiteY8-54" fmla="*/ 0 h 1468983"/>
                  <a:gd name="connsiteX0-55" fmla="*/ 0 w 1324964"/>
                  <a:gd name="connsiteY0-56" fmla="*/ 0 h 1468983"/>
                  <a:gd name="connsiteX1-57" fmla="*/ 769166 w 1324964"/>
                  <a:gd name="connsiteY1-58" fmla="*/ 0 h 1468983"/>
                  <a:gd name="connsiteX2-59" fmla="*/ 1324961 w 1324964"/>
                  <a:gd name="connsiteY2-60" fmla="*/ 2 h 1468983"/>
                  <a:gd name="connsiteX3-61" fmla="*/ 1324961 w 1324964"/>
                  <a:gd name="connsiteY3-62" fmla="*/ 734490 h 1468983"/>
                  <a:gd name="connsiteX4-63" fmla="*/ 1324964 w 1324964"/>
                  <a:gd name="connsiteY4-64" fmla="*/ 1324961 h 1468983"/>
                  <a:gd name="connsiteX5-65" fmla="*/ 1324963 w 1324964"/>
                  <a:gd name="connsiteY5-66" fmla="*/ 1468983 h 1468983"/>
                  <a:gd name="connsiteX6-67" fmla="*/ 0 w 1324964"/>
                  <a:gd name="connsiteY6-68" fmla="*/ 1468980 h 1468983"/>
                  <a:gd name="connsiteX7-69" fmla="*/ 403253 w 1324964"/>
                  <a:gd name="connsiteY7-70" fmla="*/ 734492 h 1468983"/>
                  <a:gd name="connsiteX8-71" fmla="*/ 0 w 1324964"/>
                  <a:gd name="connsiteY8-72" fmla="*/ 0 h 1468983"/>
                </a:gdLst>
                <a:ahLst/>
                <a:cxnLst>
                  <a:cxn ang="0">
                    <a:pos x="connsiteX0-55" y="connsiteY0-56"/>
                  </a:cxn>
                  <a:cxn ang="0">
                    <a:pos x="connsiteX1-57" y="connsiteY1-58"/>
                  </a:cxn>
                  <a:cxn ang="0">
                    <a:pos x="connsiteX2-59" y="connsiteY2-60"/>
                  </a:cxn>
                  <a:cxn ang="0">
                    <a:pos x="connsiteX3-61" y="connsiteY3-62"/>
                  </a:cxn>
                  <a:cxn ang="0">
                    <a:pos x="connsiteX4-63" y="connsiteY4-64"/>
                  </a:cxn>
                  <a:cxn ang="0">
                    <a:pos x="connsiteX5-65" y="connsiteY5-66"/>
                  </a:cxn>
                  <a:cxn ang="0">
                    <a:pos x="connsiteX6-67" y="connsiteY6-68"/>
                  </a:cxn>
                  <a:cxn ang="0">
                    <a:pos x="connsiteX7-69" y="connsiteY7-70"/>
                  </a:cxn>
                  <a:cxn ang="0">
                    <a:pos x="connsiteX8-71" y="connsiteY8-72"/>
                  </a:cxn>
                </a:cxnLst>
                <a:rect l="l" t="t" r="r" b="b"/>
                <a:pathLst>
                  <a:path w="1324964" h="1468983">
                    <a:moveTo>
                      <a:pt x="0" y="0"/>
                    </a:moveTo>
                    <a:lnTo>
                      <a:pt x="769166" y="0"/>
                    </a:lnTo>
                    <a:lnTo>
                      <a:pt x="1324961" y="2"/>
                    </a:lnTo>
                    <a:lnTo>
                      <a:pt x="1324961" y="734490"/>
                    </a:lnTo>
                    <a:cubicBezTo>
                      <a:pt x="1324962" y="931314"/>
                      <a:pt x="1324963" y="1128137"/>
                      <a:pt x="1324964" y="1324961"/>
                    </a:cubicBezTo>
                    <a:cubicBezTo>
                      <a:pt x="1324964" y="1372968"/>
                      <a:pt x="1324963" y="1420976"/>
                      <a:pt x="1324963" y="1468983"/>
                    </a:cubicBezTo>
                    <a:lnTo>
                      <a:pt x="0" y="1468980"/>
                    </a:lnTo>
                    <a:lnTo>
                      <a:pt x="403253" y="734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46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30" name="组合 2"/>
          <p:cNvGrpSpPr/>
          <p:nvPr userDrawn="1"/>
        </p:nvGrpSpPr>
        <p:grpSpPr bwMode="auto">
          <a:xfrm>
            <a:off x="269874" y="2154559"/>
            <a:ext cx="2370592" cy="2876971"/>
            <a:chOff x="4366685" y="2642578"/>
            <a:chExt cx="2370592" cy="2876033"/>
          </a:xfrm>
        </p:grpSpPr>
        <p:sp>
          <p:nvSpPr>
            <p:cNvPr id="31" name="Freeform 17"/>
            <p:cNvSpPr>
              <a:spLocks noChangeArrowheads="1"/>
            </p:cNvSpPr>
            <p:nvPr/>
          </p:nvSpPr>
          <p:spPr bwMode="auto">
            <a:xfrm>
              <a:off x="5144674" y="2642578"/>
              <a:ext cx="1592603" cy="644472"/>
            </a:xfrm>
            <a:custGeom>
              <a:avLst/>
              <a:gdLst>
                <a:gd name="T0" fmla="*/ 160 w 173"/>
                <a:gd name="T1" fmla="*/ 70 h 70"/>
                <a:gd name="T2" fmla="*/ 173 w 173"/>
                <a:gd name="T3" fmla="*/ 39 h 70"/>
                <a:gd name="T4" fmla="*/ 173 w 173"/>
                <a:gd name="T5" fmla="*/ 39 h 70"/>
                <a:gd name="T6" fmla="*/ 173 w 173"/>
                <a:gd name="T7" fmla="*/ 39 h 70"/>
                <a:gd name="T8" fmla="*/ 167 w 173"/>
                <a:gd name="T9" fmla="*/ 0 h 70"/>
                <a:gd name="T10" fmla="*/ 167 w 173"/>
                <a:gd name="T11" fmla="*/ 0 h 70"/>
                <a:gd name="T12" fmla="*/ 167 w 173"/>
                <a:gd name="T13" fmla="*/ 0 h 70"/>
                <a:gd name="T14" fmla="*/ 152 w 173"/>
                <a:gd name="T15" fmla="*/ 0 h 70"/>
                <a:gd name="T16" fmla="*/ 8 w 173"/>
                <a:gd name="T17" fmla="*/ 15 h 70"/>
                <a:gd name="T18" fmla="*/ 8 w 173"/>
                <a:gd name="T19" fmla="*/ 15 h 70"/>
                <a:gd name="T20" fmla="*/ 8 w 173"/>
                <a:gd name="T21" fmla="*/ 15 h 70"/>
                <a:gd name="T22" fmla="*/ 0 w 173"/>
                <a:gd name="T23" fmla="*/ 36 h 70"/>
                <a:gd name="T24" fmla="*/ 0 w 173"/>
                <a:gd name="T25" fmla="*/ 36 h 70"/>
                <a:gd name="T26" fmla="*/ 0 w 173"/>
                <a:gd name="T27" fmla="*/ 36 h 70"/>
                <a:gd name="T28" fmla="*/ 12 w 173"/>
                <a:gd name="T29" fmla="*/ 55 h 70"/>
                <a:gd name="T30" fmla="*/ 12 w 173"/>
                <a:gd name="T31" fmla="*/ 55 h 70"/>
                <a:gd name="T32" fmla="*/ 12 w 173"/>
                <a:gd name="T33" fmla="*/ 55 h 70"/>
                <a:gd name="T34" fmla="*/ 21 w 173"/>
                <a:gd name="T35" fmla="*/ 55 h 70"/>
                <a:gd name="T36" fmla="*/ 159 w 173"/>
                <a:gd name="T37" fmla="*/ 70 h 70"/>
                <a:gd name="T38" fmla="*/ 159 w 173"/>
                <a:gd name="T39" fmla="*/ 70 h 70"/>
                <a:gd name="T40" fmla="*/ 160 w 173"/>
                <a:gd name="T4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70">
                  <a:moveTo>
                    <a:pt x="160" y="70"/>
                  </a:moveTo>
                  <a:cubicBezTo>
                    <a:pt x="164" y="60"/>
                    <a:pt x="168" y="49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1" y="26"/>
                    <a:pt x="169" y="13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2" y="0"/>
                    <a:pt x="157" y="0"/>
                    <a:pt x="152" y="0"/>
                  </a:cubicBezTo>
                  <a:cubicBezTo>
                    <a:pt x="104" y="0"/>
                    <a:pt x="55" y="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5" y="23"/>
                    <a:pt x="2" y="30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42"/>
                    <a:pt x="8" y="49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5" y="55"/>
                    <a:pt x="18" y="55"/>
                    <a:pt x="21" y="55"/>
                  </a:cubicBezTo>
                  <a:cubicBezTo>
                    <a:pt x="67" y="55"/>
                    <a:pt x="114" y="60"/>
                    <a:pt x="159" y="70"/>
                  </a:cubicBezTo>
                  <a:cubicBezTo>
                    <a:pt x="159" y="70"/>
                    <a:pt x="159" y="70"/>
                    <a:pt x="159" y="70"/>
                  </a:cubicBezTo>
                  <a:lnTo>
                    <a:pt x="160" y="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6" rIns="91412" bIns="45706"/>
            <a:lstStyle/>
            <a:p>
              <a:pPr eaLnBrk="0" hangingPunct="0"/>
              <a:endParaRPr lang="en-US" altLang="zh-CN"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  <p:sp>
          <p:nvSpPr>
            <p:cNvPr id="32" name="Freeform 19"/>
            <p:cNvSpPr>
              <a:spLocks noChangeArrowheads="1"/>
            </p:cNvSpPr>
            <p:nvPr/>
          </p:nvSpPr>
          <p:spPr bwMode="auto">
            <a:xfrm>
              <a:off x="4366685" y="3379971"/>
              <a:ext cx="1582912" cy="654163"/>
            </a:xfrm>
            <a:custGeom>
              <a:avLst/>
              <a:gdLst>
                <a:gd name="T0" fmla="*/ 13 w 172"/>
                <a:gd name="T1" fmla="*/ 70 h 71"/>
                <a:gd name="T2" fmla="*/ 0 w 172"/>
                <a:gd name="T3" fmla="*/ 40 h 71"/>
                <a:gd name="T4" fmla="*/ 0 w 172"/>
                <a:gd name="T5" fmla="*/ 40 h 71"/>
                <a:gd name="T6" fmla="*/ 0 w 172"/>
                <a:gd name="T7" fmla="*/ 40 h 71"/>
                <a:gd name="T8" fmla="*/ 5 w 172"/>
                <a:gd name="T9" fmla="*/ 1 h 71"/>
                <a:gd name="T10" fmla="*/ 5 w 172"/>
                <a:gd name="T11" fmla="*/ 1 h 71"/>
                <a:gd name="T12" fmla="*/ 5 w 172"/>
                <a:gd name="T13" fmla="*/ 1 h 71"/>
                <a:gd name="T14" fmla="*/ 20 w 172"/>
                <a:gd name="T15" fmla="*/ 0 h 71"/>
                <a:gd name="T16" fmla="*/ 164 w 172"/>
                <a:gd name="T17" fmla="*/ 15 h 71"/>
                <a:gd name="T18" fmla="*/ 165 w 172"/>
                <a:gd name="T19" fmla="*/ 15 h 71"/>
                <a:gd name="T20" fmla="*/ 165 w 172"/>
                <a:gd name="T21" fmla="*/ 15 h 71"/>
                <a:gd name="T22" fmla="*/ 172 w 172"/>
                <a:gd name="T23" fmla="*/ 37 h 71"/>
                <a:gd name="T24" fmla="*/ 172 w 172"/>
                <a:gd name="T25" fmla="*/ 37 h 71"/>
                <a:gd name="T26" fmla="*/ 172 w 172"/>
                <a:gd name="T27" fmla="*/ 37 h 71"/>
                <a:gd name="T28" fmla="*/ 160 w 172"/>
                <a:gd name="T29" fmla="*/ 56 h 71"/>
                <a:gd name="T30" fmla="*/ 160 w 172"/>
                <a:gd name="T31" fmla="*/ 56 h 71"/>
                <a:gd name="T32" fmla="*/ 160 w 172"/>
                <a:gd name="T33" fmla="*/ 56 h 71"/>
                <a:gd name="T34" fmla="*/ 151 w 172"/>
                <a:gd name="T35" fmla="*/ 56 h 71"/>
                <a:gd name="T36" fmla="*/ 13 w 172"/>
                <a:gd name="T37" fmla="*/ 70 h 71"/>
                <a:gd name="T38" fmla="*/ 13 w 172"/>
                <a:gd name="T39" fmla="*/ 71 h 71"/>
                <a:gd name="T40" fmla="*/ 13 w 172"/>
                <a:gd name="T4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" h="71">
                  <a:moveTo>
                    <a:pt x="13" y="70"/>
                  </a:moveTo>
                  <a:cubicBezTo>
                    <a:pt x="8" y="60"/>
                    <a:pt x="4" y="5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26"/>
                    <a:pt x="3" y="1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1"/>
                    <a:pt x="15" y="0"/>
                    <a:pt x="20" y="0"/>
                  </a:cubicBezTo>
                  <a:cubicBezTo>
                    <a:pt x="68" y="0"/>
                    <a:pt x="117" y="5"/>
                    <a:pt x="164" y="15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7" y="23"/>
                    <a:pt x="170" y="30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68" y="43"/>
                    <a:pt x="164" y="49"/>
                    <a:pt x="16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57" y="56"/>
                    <a:pt x="154" y="56"/>
                    <a:pt x="151" y="56"/>
                  </a:cubicBezTo>
                  <a:cubicBezTo>
                    <a:pt x="105" y="56"/>
                    <a:pt x="58" y="61"/>
                    <a:pt x="13" y="70"/>
                  </a:cubicBezTo>
                  <a:cubicBezTo>
                    <a:pt x="13" y="71"/>
                    <a:pt x="13" y="71"/>
                    <a:pt x="13" y="71"/>
                  </a:cubicBezTo>
                  <a:lnTo>
                    <a:pt x="13" y="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6" rIns="91412" bIns="45706"/>
            <a:lstStyle/>
            <a:p>
              <a:pPr eaLnBrk="0" hangingPunct="0"/>
              <a:endParaRPr lang="en-US" altLang="zh-CN"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  <p:sp>
          <p:nvSpPr>
            <p:cNvPr id="33" name="Freeform 21"/>
            <p:cNvSpPr>
              <a:spLocks noChangeArrowheads="1"/>
            </p:cNvSpPr>
            <p:nvPr/>
          </p:nvSpPr>
          <p:spPr bwMode="auto">
            <a:xfrm>
              <a:off x="5144674" y="4127055"/>
              <a:ext cx="1592603" cy="644472"/>
            </a:xfrm>
            <a:custGeom>
              <a:avLst/>
              <a:gdLst>
                <a:gd name="T0" fmla="*/ 160 w 173"/>
                <a:gd name="T1" fmla="*/ 69 h 70"/>
                <a:gd name="T2" fmla="*/ 173 w 173"/>
                <a:gd name="T3" fmla="*/ 39 h 70"/>
                <a:gd name="T4" fmla="*/ 173 w 173"/>
                <a:gd name="T5" fmla="*/ 39 h 70"/>
                <a:gd name="T6" fmla="*/ 173 w 173"/>
                <a:gd name="T7" fmla="*/ 39 h 70"/>
                <a:gd name="T8" fmla="*/ 167 w 173"/>
                <a:gd name="T9" fmla="*/ 0 h 70"/>
                <a:gd name="T10" fmla="*/ 167 w 173"/>
                <a:gd name="T11" fmla="*/ 0 h 70"/>
                <a:gd name="T12" fmla="*/ 167 w 173"/>
                <a:gd name="T13" fmla="*/ 0 h 70"/>
                <a:gd name="T14" fmla="*/ 152 w 173"/>
                <a:gd name="T15" fmla="*/ 0 h 70"/>
                <a:gd name="T16" fmla="*/ 8 w 173"/>
                <a:gd name="T17" fmla="*/ 14 h 70"/>
                <a:gd name="T18" fmla="*/ 8 w 173"/>
                <a:gd name="T19" fmla="*/ 14 h 70"/>
                <a:gd name="T20" fmla="*/ 8 w 173"/>
                <a:gd name="T21" fmla="*/ 14 h 70"/>
                <a:gd name="T22" fmla="*/ 0 w 173"/>
                <a:gd name="T23" fmla="*/ 36 h 70"/>
                <a:gd name="T24" fmla="*/ 0 w 173"/>
                <a:gd name="T25" fmla="*/ 36 h 70"/>
                <a:gd name="T26" fmla="*/ 0 w 173"/>
                <a:gd name="T27" fmla="*/ 36 h 70"/>
                <a:gd name="T28" fmla="*/ 12 w 173"/>
                <a:gd name="T29" fmla="*/ 55 h 70"/>
                <a:gd name="T30" fmla="*/ 12 w 173"/>
                <a:gd name="T31" fmla="*/ 55 h 70"/>
                <a:gd name="T32" fmla="*/ 12 w 173"/>
                <a:gd name="T33" fmla="*/ 55 h 70"/>
                <a:gd name="T34" fmla="*/ 21 w 173"/>
                <a:gd name="T35" fmla="*/ 55 h 70"/>
                <a:gd name="T36" fmla="*/ 159 w 173"/>
                <a:gd name="T37" fmla="*/ 70 h 70"/>
                <a:gd name="T38" fmla="*/ 159 w 173"/>
                <a:gd name="T39" fmla="*/ 70 h 70"/>
                <a:gd name="T40" fmla="*/ 160 w 173"/>
                <a:gd name="T41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70">
                  <a:moveTo>
                    <a:pt x="160" y="69"/>
                  </a:moveTo>
                  <a:cubicBezTo>
                    <a:pt x="164" y="59"/>
                    <a:pt x="168" y="49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1" y="26"/>
                    <a:pt x="169" y="13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2" y="0"/>
                    <a:pt x="157" y="0"/>
                    <a:pt x="152" y="0"/>
                  </a:cubicBezTo>
                  <a:cubicBezTo>
                    <a:pt x="104" y="0"/>
                    <a:pt x="55" y="5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23"/>
                    <a:pt x="2" y="29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42"/>
                    <a:pt x="8" y="48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5" y="55"/>
                    <a:pt x="18" y="55"/>
                    <a:pt x="21" y="55"/>
                  </a:cubicBezTo>
                  <a:cubicBezTo>
                    <a:pt x="67" y="55"/>
                    <a:pt x="114" y="60"/>
                    <a:pt x="159" y="70"/>
                  </a:cubicBezTo>
                  <a:cubicBezTo>
                    <a:pt x="159" y="70"/>
                    <a:pt x="159" y="70"/>
                    <a:pt x="159" y="70"/>
                  </a:cubicBezTo>
                  <a:lnTo>
                    <a:pt x="160" y="69"/>
                  </a:ln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6" rIns="91412" bIns="45706"/>
            <a:lstStyle/>
            <a:p>
              <a:pPr eaLnBrk="0" hangingPunct="0"/>
              <a:endParaRPr lang="en-US" altLang="zh-CN"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  <p:sp>
          <p:nvSpPr>
            <p:cNvPr id="34" name="Freeform 22"/>
            <p:cNvSpPr>
              <a:spLocks noChangeArrowheads="1"/>
            </p:cNvSpPr>
            <p:nvPr/>
          </p:nvSpPr>
          <p:spPr bwMode="auto">
            <a:xfrm>
              <a:off x="4366685" y="4864448"/>
              <a:ext cx="1582912" cy="654163"/>
            </a:xfrm>
            <a:custGeom>
              <a:avLst/>
              <a:gdLst>
                <a:gd name="T0" fmla="*/ 13 w 172"/>
                <a:gd name="T1" fmla="*/ 70 h 71"/>
                <a:gd name="T2" fmla="*/ 0 w 172"/>
                <a:gd name="T3" fmla="*/ 40 h 71"/>
                <a:gd name="T4" fmla="*/ 0 w 172"/>
                <a:gd name="T5" fmla="*/ 40 h 71"/>
                <a:gd name="T6" fmla="*/ 0 w 172"/>
                <a:gd name="T7" fmla="*/ 40 h 71"/>
                <a:gd name="T8" fmla="*/ 5 w 172"/>
                <a:gd name="T9" fmla="*/ 1 h 71"/>
                <a:gd name="T10" fmla="*/ 5 w 172"/>
                <a:gd name="T11" fmla="*/ 1 h 71"/>
                <a:gd name="T12" fmla="*/ 5 w 172"/>
                <a:gd name="T13" fmla="*/ 1 h 71"/>
                <a:gd name="T14" fmla="*/ 20 w 172"/>
                <a:gd name="T15" fmla="*/ 0 h 71"/>
                <a:gd name="T16" fmla="*/ 164 w 172"/>
                <a:gd name="T17" fmla="*/ 15 h 71"/>
                <a:gd name="T18" fmla="*/ 165 w 172"/>
                <a:gd name="T19" fmla="*/ 15 h 71"/>
                <a:gd name="T20" fmla="*/ 165 w 172"/>
                <a:gd name="T21" fmla="*/ 15 h 71"/>
                <a:gd name="T22" fmla="*/ 172 w 172"/>
                <a:gd name="T23" fmla="*/ 37 h 71"/>
                <a:gd name="T24" fmla="*/ 172 w 172"/>
                <a:gd name="T25" fmla="*/ 37 h 71"/>
                <a:gd name="T26" fmla="*/ 172 w 172"/>
                <a:gd name="T27" fmla="*/ 37 h 71"/>
                <a:gd name="T28" fmla="*/ 160 w 172"/>
                <a:gd name="T29" fmla="*/ 56 h 71"/>
                <a:gd name="T30" fmla="*/ 160 w 172"/>
                <a:gd name="T31" fmla="*/ 56 h 71"/>
                <a:gd name="T32" fmla="*/ 160 w 172"/>
                <a:gd name="T33" fmla="*/ 56 h 71"/>
                <a:gd name="T34" fmla="*/ 151 w 172"/>
                <a:gd name="T35" fmla="*/ 56 h 71"/>
                <a:gd name="T36" fmla="*/ 13 w 172"/>
                <a:gd name="T37" fmla="*/ 70 h 71"/>
                <a:gd name="T38" fmla="*/ 13 w 172"/>
                <a:gd name="T39" fmla="*/ 71 h 71"/>
                <a:gd name="T40" fmla="*/ 13 w 172"/>
                <a:gd name="T4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" h="71">
                  <a:moveTo>
                    <a:pt x="13" y="70"/>
                  </a:moveTo>
                  <a:cubicBezTo>
                    <a:pt x="8" y="60"/>
                    <a:pt x="4" y="5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26"/>
                    <a:pt x="3" y="1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1"/>
                    <a:pt x="15" y="0"/>
                    <a:pt x="20" y="0"/>
                  </a:cubicBezTo>
                  <a:cubicBezTo>
                    <a:pt x="68" y="0"/>
                    <a:pt x="117" y="5"/>
                    <a:pt x="164" y="15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7" y="23"/>
                    <a:pt x="170" y="30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68" y="43"/>
                    <a:pt x="164" y="49"/>
                    <a:pt x="16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57" y="56"/>
                    <a:pt x="154" y="56"/>
                    <a:pt x="151" y="56"/>
                  </a:cubicBezTo>
                  <a:cubicBezTo>
                    <a:pt x="105" y="56"/>
                    <a:pt x="58" y="61"/>
                    <a:pt x="13" y="70"/>
                  </a:cubicBezTo>
                  <a:cubicBezTo>
                    <a:pt x="13" y="71"/>
                    <a:pt x="13" y="71"/>
                    <a:pt x="13" y="71"/>
                  </a:cubicBezTo>
                  <a:lnTo>
                    <a:pt x="13" y="7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6" rIns="91412" bIns="45706"/>
            <a:lstStyle/>
            <a:p>
              <a:pPr eaLnBrk="0" hangingPunct="0"/>
              <a:endParaRPr lang="en-US" altLang="zh-CN"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35" name="组合 34"/>
          <p:cNvGrpSpPr/>
          <p:nvPr userDrawn="1"/>
        </p:nvGrpSpPr>
        <p:grpSpPr>
          <a:xfrm>
            <a:off x="3334692" y="448676"/>
            <a:ext cx="4964301" cy="1638628"/>
            <a:chOff x="944303" y="3109879"/>
            <a:chExt cx="8243239" cy="2720947"/>
          </a:xfrm>
        </p:grpSpPr>
        <p:grpSp>
          <p:nvGrpSpPr>
            <p:cNvPr id="36" name="组合 35"/>
            <p:cNvGrpSpPr/>
            <p:nvPr/>
          </p:nvGrpSpPr>
          <p:grpSpPr>
            <a:xfrm>
              <a:off x="2151422" y="3109879"/>
              <a:ext cx="7036120" cy="2720947"/>
              <a:chOff x="2086109" y="2962707"/>
              <a:chExt cx="7036120" cy="2720947"/>
            </a:xfrm>
            <a:solidFill>
              <a:schemeClr val="accent1">
                <a:lumMod val="40000"/>
                <a:lumOff val="60000"/>
              </a:schemeClr>
            </a:solidFill>
          </p:grpSpPr>
          <p:grpSp>
            <p:nvGrpSpPr>
              <p:cNvPr id="38" name="组合 37"/>
              <p:cNvGrpSpPr/>
              <p:nvPr/>
            </p:nvGrpSpPr>
            <p:grpSpPr>
              <a:xfrm>
                <a:off x="2086109" y="2962707"/>
                <a:ext cx="7036120" cy="2720947"/>
                <a:chOff x="2086109" y="2962707"/>
                <a:chExt cx="7036120" cy="2720947"/>
              </a:xfrm>
              <a:grpFill/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2094642" y="2962707"/>
                  <a:ext cx="7027584" cy="796899"/>
                  <a:chOff x="4029077" y="1660025"/>
                  <a:chExt cx="10460686" cy="1186199"/>
                </a:xfrm>
                <a:grpFill/>
              </p:grpSpPr>
              <p:sp>
                <p:nvSpPr>
                  <p:cNvPr id="58" name="Rectangle 53"/>
                  <p:cNvSpPr/>
                  <p:nvPr/>
                </p:nvSpPr>
                <p:spPr bwMode="auto">
                  <a:xfrm flipH="1">
                    <a:off x="4029077" y="2390883"/>
                    <a:ext cx="1371600" cy="45534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Rectangle 44"/>
                  <p:cNvSpPr/>
                  <p:nvPr/>
                </p:nvSpPr>
                <p:spPr bwMode="auto">
                  <a:xfrm flipH="1">
                    <a:off x="5396705" y="1660025"/>
                    <a:ext cx="900111" cy="1186199"/>
                  </a:xfrm>
                  <a:custGeom>
                    <a:avLst/>
                    <a:gdLst>
                      <a:gd name="connsiteX0" fmla="*/ 0 w 2419494"/>
                      <a:gd name="connsiteY0" fmla="*/ 0 h 605633"/>
                      <a:gd name="connsiteX1" fmla="*/ 2419494 w 2419494"/>
                      <a:gd name="connsiteY1" fmla="*/ 0 h 605633"/>
                      <a:gd name="connsiteX2" fmla="*/ 2419494 w 2419494"/>
                      <a:gd name="connsiteY2" fmla="*/ 605633 h 605633"/>
                      <a:gd name="connsiteX3" fmla="*/ 0 w 2419494"/>
                      <a:gd name="connsiteY3" fmla="*/ 605633 h 605633"/>
                      <a:gd name="connsiteX4" fmla="*/ 0 w 2419494"/>
                      <a:gd name="connsiteY4" fmla="*/ 0 h 605633"/>
                      <a:gd name="connsiteX0-1" fmla="*/ 0 w 2727503"/>
                      <a:gd name="connsiteY0-2" fmla="*/ 0 h 1414156"/>
                      <a:gd name="connsiteX1-3" fmla="*/ 2419494 w 2727503"/>
                      <a:gd name="connsiteY1-4" fmla="*/ 0 h 1414156"/>
                      <a:gd name="connsiteX2-5" fmla="*/ 2727503 w 2727503"/>
                      <a:gd name="connsiteY2-6" fmla="*/ 1414156 h 1414156"/>
                      <a:gd name="connsiteX3-7" fmla="*/ 0 w 2727503"/>
                      <a:gd name="connsiteY3-8" fmla="*/ 605633 h 1414156"/>
                      <a:gd name="connsiteX4-9" fmla="*/ 0 w 2727503"/>
                      <a:gd name="connsiteY4-10" fmla="*/ 0 h 1414156"/>
                      <a:gd name="connsiteX0-11" fmla="*/ 0 w 2737127"/>
                      <a:gd name="connsiteY0-12" fmla="*/ 0 h 1414156"/>
                      <a:gd name="connsiteX1-13" fmla="*/ 2737127 w 2737127"/>
                      <a:gd name="connsiteY1-14" fmla="*/ 981777 h 1414156"/>
                      <a:gd name="connsiteX2-15" fmla="*/ 2727503 w 2737127"/>
                      <a:gd name="connsiteY2-16" fmla="*/ 1414156 h 1414156"/>
                      <a:gd name="connsiteX3-17" fmla="*/ 0 w 2737127"/>
                      <a:gd name="connsiteY3-18" fmla="*/ 605633 h 1414156"/>
                      <a:gd name="connsiteX4-19" fmla="*/ 0 w 2737127"/>
                      <a:gd name="connsiteY4-20" fmla="*/ 0 h 1414156"/>
                      <a:gd name="connsiteX0-21" fmla="*/ 0 w 2737127"/>
                      <a:gd name="connsiteY0-22" fmla="*/ 0 h 1414156"/>
                      <a:gd name="connsiteX1-23" fmla="*/ 2737127 w 2737127"/>
                      <a:gd name="connsiteY1-24" fmla="*/ 596766 h 1414156"/>
                      <a:gd name="connsiteX2-25" fmla="*/ 2727503 w 2737127"/>
                      <a:gd name="connsiteY2-26" fmla="*/ 1414156 h 1414156"/>
                      <a:gd name="connsiteX3-27" fmla="*/ 0 w 2737127"/>
                      <a:gd name="connsiteY3-28" fmla="*/ 605633 h 1414156"/>
                      <a:gd name="connsiteX4-29" fmla="*/ 0 w 2737127"/>
                      <a:gd name="connsiteY4-30" fmla="*/ 0 h 1414156"/>
                      <a:gd name="connsiteX0-31" fmla="*/ 0 w 2753637"/>
                      <a:gd name="connsiteY0-32" fmla="*/ 0 h 961768"/>
                      <a:gd name="connsiteX1-33" fmla="*/ 2737127 w 2753637"/>
                      <a:gd name="connsiteY1-34" fmla="*/ 596766 h 961768"/>
                      <a:gd name="connsiteX2-35" fmla="*/ 2753637 w 2753637"/>
                      <a:gd name="connsiteY2-36" fmla="*/ 961768 h 961768"/>
                      <a:gd name="connsiteX3-37" fmla="*/ 0 w 2753637"/>
                      <a:gd name="connsiteY3-38" fmla="*/ 605633 h 961768"/>
                      <a:gd name="connsiteX4-39" fmla="*/ 0 w 2753637"/>
                      <a:gd name="connsiteY4-40" fmla="*/ 0 h 961768"/>
                      <a:gd name="connsiteX0-41" fmla="*/ 0 w 2737127"/>
                      <a:gd name="connsiteY0-42" fmla="*/ 0 h 952243"/>
                      <a:gd name="connsiteX1-43" fmla="*/ 2737127 w 2737127"/>
                      <a:gd name="connsiteY1-44" fmla="*/ 596766 h 952243"/>
                      <a:gd name="connsiteX2-45" fmla="*/ 2734242 w 2737127"/>
                      <a:gd name="connsiteY2-46" fmla="*/ 952243 h 952243"/>
                      <a:gd name="connsiteX3-47" fmla="*/ 0 w 2737127"/>
                      <a:gd name="connsiteY3-48" fmla="*/ 605633 h 952243"/>
                      <a:gd name="connsiteX4-49" fmla="*/ 0 w 2737127"/>
                      <a:gd name="connsiteY4-50" fmla="*/ 0 h 95224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737127" h="952243">
                        <a:moveTo>
                          <a:pt x="0" y="0"/>
                        </a:moveTo>
                        <a:lnTo>
                          <a:pt x="2737127" y="596766"/>
                        </a:lnTo>
                        <a:cubicBezTo>
                          <a:pt x="2736165" y="715258"/>
                          <a:pt x="2735204" y="833751"/>
                          <a:pt x="2734242" y="952243"/>
                        </a:cubicBezTo>
                        <a:lnTo>
                          <a:pt x="0" y="6056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" name="Round Same Side Corner Rectangle 50"/>
                  <p:cNvSpPr/>
                  <p:nvPr/>
                </p:nvSpPr>
                <p:spPr bwMode="auto">
                  <a:xfrm rot="16200000" flipH="1" flipV="1">
                    <a:off x="10012966" y="-2058041"/>
                    <a:ext cx="754296" cy="8199299"/>
                  </a:xfrm>
                  <a:prstGeom prst="round2Same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anchor="ctr"/>
                  <a:lstStyle/>
                  <a:p>
                    <a:pPr algn="ctr">
                      <a:defRPr/>
                    </a:pPr>
                    <a:r>
                      <a:rPr lang="en-US" altLang="zh-CN" dirty="0" smtClean="0">
                        <a:solidFill>
                          <a:schemeClr val="tx1"/>
                        </a:solidFill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</a:rPr>
                      <a:t>……</a:t>
                    </a:r>
                    <a:endParaRPr lang="en-US" dirty="0">
                      <a:solidFill>
                        <a:schemeClr val="tx1"/>
                      </a:solidFill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endParaRPr>
                  </a:p>
                </p:txBody>
              </p:sp>
            </p:grpSp>
            <p:grpSp>
              <p:nvGrpSpPr>
                <p:cNvPr id="54" name="组合 53"/>
                <p:cNvGrpSpPr/>
                <p:nvPr/>
              </p:nvGrpSpPr>
              <p:grpSpPr>
                <a:xfrm>
                  <a:off x="2086109" y="4893220"/>
                  <a:ext cx="7036120" cy="790434"/>
                  <a:chOff x="4022727" y="3897146"/>
                  <a:chExt cx="10473392" cy="1176574"/>
                </a:xfrm>
                <a:grpFill/>
              </p:grpSpPr>
              <p:sp>
                <p:nvSpPr>
                  <p:cNvPr id="55" name="Rectangle 45"/>
                  <p:cNvSpPr/>
                  <p:nvPr/>
                </p:nvSpPr>
                <p:spPr bwMode="auto">
                  <a:xfrm flipH="1" flipV="1">
                    <a:off x="4022727" y="3897146"/>
                    <a:ext cx="1377950" cy="4445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" name="Rectangle 44"/>
                  <p:cNvSpPr/>
                  <p:nvPr/>
                </p:nvSpPr>
                <p:spPr bwMode="auto">
                  <a:xfrm flipH="1" flipV="1">
                    <a:off x="5396706" y="3897146"/>
                    <a:ext cx="900110" cy="1176573"/>
                  </a:xfrm>
                  <a:custGeom>
                    <a:avLst/>
                    <a:gdLst>
                      <a:gd name="connsiteX0" fmla="*/ 0 w 2419494"/>
                      <a:gd name="connsiteY0" fmla="*/ 0 h 605633"/>
                      <a:gd name="connsiteX1" fmla="*/ 2419494 w 2419494"/>
                      <a:gd name="connsiteY1" fmla="*/ 0 h 605633"/>
                      <a:gd name="connsiteX2" fmla="*/ 2419494 w 2419494"/>
                      <a:gd name="connsiteY2" fmla="*/ 605633 h 605633"/>
                      <a:gd name="connsiteX3" fmla="*/ 0 w 2419494"/>
                      <a:gd name="connsiteY3" fmla="*/ 605633 h 605633"/>
                      <a:gd name="connsiteX4" fmla="*/ 0 w 2419494"/>
                      <a:gd name="connsiteY4" fmla="*/ 0 h 605633"/>
                      <a:gd name="connsiteX0-1" fmla="*/ 0 w 2727503"/>
                      <a:gd name="connsiteY0-2" fmla="*/ 0 h 1414156"/>
                      <a:gd name="connsiteX1-3" fmla="*/ 2419494 w 2727503"/>
                      <a:gd name="connsiteY1-4" fmla="*/ 0 h 1414156"/>
                      <a:gd name="connsiteX2-5" fmla="*/ 2727503 w 2727503"/>
                      <a:gd name="connsiteY2-6" fmla="*/ 1414156 h 1414156"/>
                      <a:gd name="connsiteX3-7" fmla="*/ 0 w 2727503"/>
                      <a:gd name="connsiteY3-8" fmla="*/ 605633 h 1414156"/>
                      <a:gd name="connsiteX4-9" fmla="*/ 0 w 2727503"/>
                      <a:gd name="connsiteY4-10" fmla="*/ 0 h 1414156"/>
                      <a:gd name="connsiteX0-11" fmla="*/ 0 w 2737127"/>
                      <a:gd name="connsiteY0-12" fmla="*/ 0 h 1414156"/>
                      <a:gd name="connsiteX1-13" fmla="*/ 2737127 w 2737127"/>
                      <a:gd name="connsiteY1-14" fmla="*/ 981777 h 1414156"/>
                      <a:gd name="connsiteX2-15" fmla="*/ 2727503 w 2737127"/>
                      <a:gd name="connsiteY2-16" fmla="*/ 1414156 h 1414156"/>
                      <a:gd name="connsiteX3-17" fmla="*/ 0 w 2737127"/>
                      <a:gd name="connsiteY3-18" fmla="*/ 605633 h 1414156"/>
                      <a:gd name="connsiteX4-19" fmla="*/ 0 w 2737127"/>
                      <a:gd name="connsiteY4-20" fmla="*/ 0 h 1414156"/>
                      <a:gd name="connsiteX0-21" fmla="*/ 0 w 2737127"/>
                      <a:gd name="connsiteY0-22" fmla="*/ 0 h 1414156"/>
                      <a:gd name="connsiteX1-23" fmla="*/ 2737127 w 2737127"/>
                      <a:gd name="connsiteY1-24" fmla="*/ 596766 h 1414156"/>
                      <a:gd name="connsiteX2-25" fmla="*/ 2727503 w 2737127"/>
                      <a:gd name="connsiteY2-26" fmla="*/ 1414156 h 1414156"/>
                      <a:gd name="connsiteX3-27" fmla="*/ 0 w 2737127"/>
                      <a:gd name="connsiteY3-28" fmla="*/ 605633 h 1414156"/>
                      <a:gd name="connsiteX4-29" fmla="*/ 0 w 2737127"/>
                      <a:gd name="connsiteY4-30" fmla="*/ 0 h 1414156"/>
                      <a:gd name="connsiteX0-31" fmla="*/ 0 w 2753637"/>
                      <a:gd name="connsiteY0-32" fmla="*/ 0 h 961768"/>
                      <a:gd name="connsiteX1-33" fmla="*/ 2737127 w 2753637"/>
                      <a:gd name="connsiteY1-34" fmla="*/ 596766 h 961768"/>
                      <a:gd name="connsiteX2-35" fmla="*/ 2753637 w 2753637"/>
                      <a:gd name="connsiteY2-36" fmla="*/ 961768 h 961768"/>
                      <a:gd name="connsiteX3-37" fmla="*/ 0 w 2753637"/>
                      <a:gd name="connsiteY3-38" fmla="*/ 605633 h 961768"/>
                      <a:gd name="connsiteX4-39" fmla="*/ 0 w 2753637"/>
                      <a:gd name="connsiteY4-40" fmla="*/ 0 h 961768"/>
                      <a:gd name="connsiteX0-41" fmla="*/ 0 w 2737127"/>
                      <a:gd name="connsiteY0-42" fmla="*/ 0 h 952243"/>
                      <a:gd name="connsiteX1-43" fmla="*/ 2737127 w 2737127"/>
                      <a:gd name="connsiteY1-44" fmla="*/ 596766 h 952243"/>
                      <a:gd name="connsiteX2-45" fmla="*/ 2734242 w 2737127"/>
                      <a:gd name="connsiteY2-46" fmla="*/ 952243 h 952243"/>
                      <a:gd name="connsiteX3-47" fmla="*/ 0 w 2737127"/>
                      <a:gd name="connsiteY3-48" fmla="*/ 605633 h 952243"/>
                      <a:gd name="connsiteX4-49" fmla="*/ 0 w 2737127"/>
                      <a:gd name="connsiteY4-50" fmla="*/ 0 h 95224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737127" h="952243">
                        <a:moveTo>
                          <a:pt x="0" y="0"/>
                        </a:moveTo>
                        <a:lnTo>
                          <a:pt x="2737127" y="596766"/>
                        </a:lnTo>
                        <a:cubicBezTo>
                          <a:pt x="2736165" y="715258"/>
                          <a:pt x="2735204" y="833751"/>
                          <a:pt x="2734242" y="952243"/>
                        </a:cubicBezTo>
                        <a:lnTo>
                          <a:pt x="0" y="6056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Round Same Side Corner Rectangle 50"/>
                  <p:cNvSpPr/>
                  <p:nvPr/>
                </p:nvSpPr>
                <p:spPr bwMode="auto">
                  <a:xfrm rot="16200000" flipH="1" flipV="1">
                    <a:off x="10019320" y="596921"/>
                    <a:ext cx="754297" cy="8199301"/>
                  </a:xfrm>
                  <a:prstGeom prst="round2Same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anchor="ctr"/>
                  <a:lstStyle/>
                  <a:p>
                    <a:pPr algn="ctr">
                      <a:defRPr/>
                    </a:pPr>
                    <a:r>
                      <a:rPr lang="en-US" altLang="zh-CN" dirty="0" smtClean="0">
                        <a:solidFill>
                          <a:schemeClr val="tx1"/>
                        </a:solidFill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</a:rPr>
                      <a:t>……</a:t>
                    </a:r>
                    <a:endParaRPr lang="en-US" dirty="0">
                      <a:solidFill>
                        <a:schemeClr val="tx1"/>
                      </a:solidFill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endParaRPr>
                  </a:p>
                </p:txBody>
              </p:sp>
            </p:grpSp>
          </p:grpSp>
          <p:grpSp>
            <p:nvGrpSpPr>
              <p:cNvPr id="39" name="组合 38"/>
              <p:cNvGrpSpPr/>
              <p:nvPr/>
            </p:nvGrpSpPr>
            <p:grpSpPr>
              <a:xfrm>
                <a:off x="2090378" y="3540332"/>
                <a:ext cx="7031851" cy="1565696"/>
                <a:chOff x="2090378" y="3549436"/>
                <a:chExt cx="7031851" cy="1565696"/>
              </a:xfrm>
              <a:grpFill/>
            </p:grpSpPr>
            <p:grpSp>
              <p:nvGrpSpPr>
                <p:cNvPr id="40" name="组合 39"/>
                <p:cNvGrpSpPr/>
                <p:nvPr/>
              </p:nvGrpSpPr>
              <p:grpSpPr>
                <a:xfrm>
                  <a:off x="2090378" y="3549436"/>
                  <a:ext cx="7031849" cy="531849"/>
                  <a:chOff x="4025902" y="2533980"/>
                  <a:chExt cx="10467033" cy="791667"/>
                </a:xfrm>
                <a:grpFill/>
              </p:grpSpPr>
              <p:sp>
                <p:nvSpPr>
                  <p:cNvPr id="50" name="Rectangle 72"/>
                  <p:cNvSpPr/>
                  <p:nvPr/>
                </p:nvSpPr>
                <p:spPr bwMode="auto">
                  <a:xfrm flipH="1">
                    <a:off x="4025902" y="2881148"/>
                    <a:ext cx="1374775" cy="44449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Rectangle 44"/>
                  <p:cNvSpPr/>
                  <p:nvPr/>
                </p:nvSpPr>
                <p:spPr bwMode="auto">
                  <a:xfrm flipH="1">
                    <a:off x="5396706" y="2536660"/>
                    <a:ext cx="900108" cy="788987"/>
                  </a:xfrm>
                  <a:custGeom>
                    <a:avLst/>
                    <a:gdLst>
                      <a:gd name="connsiteX0" fmla="*/ 0 w 2419494"/>
                      <a:gd name="connsiteY0" fmla="*/ 0 h 605633"/>
                      <a:gd name="connsiteX1" fmla="*/ 2419494 w 2419494"/>
                      <a:gd name="connsiteY1" fmla="*/ 0 h 605633"/>
                      <a:gd name="connsiteX2" fmla="*/ 2419494 w 2419494"/>
                      <a:gd name="connsiteY2" fmla="*/ 605633 h 605633"/>
                      <a:gd name="connsiteX3" fmla="*/ 0 w 2419494"/>
                      <a:gd name="connsiteY3" fmla="*/ 605633 h 605633"/>
                      <a:gd name="connsiteX4" fmla="*/ 0 w 2419494"/>
                      <a:gd name="connsiteY4" fmla="*/ 0 h 605633"/>
                      <a:gd name="connsiteX0-1" fmla="*/ 0 w 2727503"/>
                      <a:gd name="connsiteY0-2" fmla="*/ 0 h 1414156"/>
                      <a:gd name="connsiteX1-3" fmla="*/ 2419494 w 2727503"/>
                      <a:gd name="connsiteY1-4" fmla="*/ 0 h 1414156"/>
                      <a:gd name="connsiteX2-5" fmla="*/ 2727503 w 2727503"/>
                      <a:gd name="connsiteY2-6" fmla="*/ 1414156 h 1414156"/>
                      <a:gd name="connsiteX3-7" fmla="*/ 0 w 2727503"/>
                      <a:gd name="connsiteY3-8" fmla="*/ 605633 h 1414156"/>
                      <a:gd name="connsiteX4-9" fmla="*/ 0 w 2727503"/>
                      <a:gd name="connsiteY4-10" fmla="*/ 0 h 1414156"/>
                      <a:gd name="connsiteX0-11" fmla="*/ 0 w 2737127"/>
                      <a:gd name="connsiteY0-12" fmla="*/ 0 h 1414156"/>
                      <a:gd name="connsiteX1-13" fmla="*/ 2737127 w 2737127"/>
                      <a:gd name="connsiteY1-14" fmla="*/ 981777 h 1414156"/>
                      <a:gd name="connsiteX2-15" fmla="*/ 2727503 w 2737127"/>
                      <a:gd name="connsiteY2-16" fmla="*/ 1414156 h 1414156"/>
                      <a:gd name="connsiteX3-17" fmla="*/ 0 w 2737127"/>
                      <a:gd name="connsiteY3-18" fmla="*/ 605633 h 1414156"/>
                      <a:gd name="connsiteX4-19" fmla="*/ 0 w 2737127"/>
                      <a:gd name="connsiteY4-20" fmla="*/ 0 h 1414156"/>
                      <a:gd name="connsiteX0-21" fmla="*/ 0 w 2737127"/>
                      <a:gd name="connsiteY0-22" fmla="*/ 0 h 1414156"/>
                      <a:gd name="connsiteX1-23" fmla="*/ 2737127 w 2737127"/>
                      <a:gd name="connsiteY1-24" fmla="*/ 596766 h 1414156"/>
                      <a:gd name="connsiteX2-25" fmla="*/ 2727503 w 2737127"/>
                      <a:gd name="connsiteY2-26" fmla="*/ 1414156 h 1414156"/>
                      <a:gd name="connsiteX3-27" fmla="*/ 0 w 2737127"/>
                      <a:gd name="connsiteY3-28" fmla="*/ 605633 h 1414156"/>
                      <a:gd name="connsiteX4-29" fmla="*/ 0 w 2737127"/>
                      <a:gd name="connsiteY4-30" fmla="*/ 0 h 1414156"/>
                      <a:gd name="connsiteX0-31" fmla="*/ 0 w 2753637"/>
                      <a:gd name="connsiteY0-32" fmla="*/ 0 h 961768"/>
                      <a:gd name="connsiteX1-33" fmla="*/ 2737127 w 2753637"/>
                      <a:gd name="connsiteY1-34" fmla="*/ 596766 h 961768"/>
                      <a:gd name="connsiteX2-35" fmla="*/ 2753637 w 2753637"/>
                      <a:gd name="connsiteY2-36" fmla="*/ 961768 h 961768"/>
                      <a:gd name="connsiteX3-37" fmla="*/ 0 w 2753637"/>
                      <a:gd name="connsiteY3-38" fmla="*/ 605633 h 961768"/>
                      <a:gd name="connsiteX4-39" fmla="*/ 0 w 2753637"/>
                      <a:gd name="connsiteY4-40" fmla="*/ 0 h 961768"/>
                      <a:gd name="connsiteX0-41" fmla="*/ 0 w 2737127"/>
                      <a:gd name="connsiteY0-42" fmla="*/ 0 h 952243"/>
                      <a:gd name="connsiteX1-43" fmla="*/ 2737127 w 2737127"/>
                      <a:gd name="connsiteY1-44" fmla="*/ 596766 h 952243"/>
                      <a:gd name="connsiteX2-45" fmla="*/ 2734242 w 2737127"/>
                      <a:gd name="connsiteY2-46" fmla="*/ 952243 h 952243"/>
                      <a:gd name="connsiteX3-47" fmla="*/ 0 w 2737127"/>
                      <a:gd name="connsiteY3-48" fmla="*/ 605633 h 952243"/>
                      <a:gd name="connsiteX4-49" fmla="*/ 0 w 2737127"/>
                      <a:gd name="connsiteY4-50" fmla="*/ 0 h 952243"/>
                      <a:gd name="connsiteX0-51" fmla="*/ 0 w 2750715"/>
                      <a:gd name="connsiteY0-52" fmla="*/ 0 h 952243"/>
                      <a:gd name="connsiteX1-53" fmla="*/ 2750715 w 2750715"/>
                      <a:gd name="connsiteY1-54" fmla="*/ 429126 h 952243"/>
                      <a:gd name="connsiteX2-55" fmla="*/ 2734242 w 2750715"/>
                      <a:gd name="connsiteY2-56" fmla="*/ 952243 h 952243"/>
                      <a:gd name="connsiteX3-57" fmla="*/ 0 w 2750715"/>
                      <a:gd name="connsiteY3-58" fmla="*/ 605633 h 952243"/>
                      <a:gd name="connsiteX4-59" fmla="*/ 0 w 2750715"/>
                      <a:gd name="connsiteY4-60" fmla="*/ 0 h 952243"/>
                      <a:gd name="connsiteX0-61" fmla="*/ 0 w 2750715"/>
                      <a:gd name="connsiteY0-62" fmla="*/ 0 h 723643"/>
                      <a:gd name="connsiteX1-63" fmla="*/ 2750715 w 2750715"/>
                      <a:gd name="connsiteY1-64" fmla="*/ 429126 h 723643"/>
                      <a:gd name="connsiteX2-65" fmla="*/ 2747830 w 2750715"/>
                      <a:gd name="connsiteY2-66" fmla="*/ 723643 h 723643"/>
                      <a:gd name="connsiteX3-67" fmla="*/ 0 w 2750715"/>
                      <a:gd name="connsiteY3-68" fmla="*/ 605633 h 723643"/>
                      <a:gd name="connsiteX4-69" fmla="*/ 0 w 2750715"/>
                      <a:gd name="connsiteY4-70" fmla="*/ 0 h 723643"/>
                      <a:gd name="connsiteX0-71" fmla="*/ 0 w 2750715"/>
                      <a:gd name="connsiteY0-72" fmla="*/ 0 h 723643"/>
                      <a:gd name="connsiteX1-73" fmla="*/ 2750715 w 2750715"/>
                      <a:gd name="connsiteY1-74" fmla="*/ 391026 h 723643"/>
                      <a:gd name="connsiteX2-75" fmla="*/ 2747830 w 2750715"/>
                      <a:gd name="connsiteY2-76" fmla="*/ 723643 h 723643"/>
                      <a:gd name="connsiteX3-77" fmla="*/ 0 w 2750715"/>
                      <a:gd name="connsiteY3-78" fmla="*/ 605633 h 723643"/>
                      <a:gd name="connsiteX4-79" fmla="*/ 0 w 2750715"/>
                      <a:gd name="connsiteY4-80" fmla="*/ 0 h 723643"/>
                      <a:gd name="connsiteX0-81" fmla="*/ 0 w 2752254"/>
                      <a:gd name="connsiteY0-82" fmla="*/ 0 h 742693"/>
                      <a:gd name="connsiteX1-83" fmla="*/ 2750715 w 2752254"/>
                      <a:gd name="connsiteY1-84" fmla="*/ 391026 h 742693"/>
                      <a:gd name="connsiteX2-85" fmla="*/ 2752076 w 2752254"/>
                      <a:gd name="connsiteY2-86" fmla="*/ 742693 h 742693"/>
                      <a:gd name="connsiteX3-87" fmla="*/ 0 w 2752254"/>
                      <a:gd name="connsiteY3-88" fmla="*/ 605633 h 742693"/>
                      <a:gd name="connsiteX4-89" fmla="*/ 0 w 2752254"/>
                      <a:gd name="connsiteY4-90" fmla="*/ 0 h 742693"/>
                      <a:gd name="connsiteX0-91" fmla="*/ 0 w 2760622"/>
                      <a:gd name="connsiteY0-92" fmla="*/ 0 h 642680"/>
                      <a:gd name="connsiteX1-93" fmla="*/ 2750715 w 2760622"/>
                      <a:gd name="connsiteY1-94" fmla="*/ 391026 h 642680"/>
                      <a:gd name="connsiteX2-95" fmla="*/ 2760567 w 2760622"/>
                      <a:gd name="connsiteY2-96" fmla="*/ 642680 h 642680"/>
                      <a:gd name="connsiteX3-97" fmla="*/ 0 w 2760622"/>
                      <a:gd name="connsiteY3-98" fmla="*/ 605633 h 642680"/>
                      <a:gd name="connsiteX4-99" fmla="*/ 0 w 2760622"/>
                      <a:gd name="connsiteY4-100" fmla="*/ 0 h 642680"/>
                      <a:gd name="connsiteX0-101" fmla="*/ 0 w 2752252"/>
                      <a:gd name="connsiteY0-102" fmla="*/ 0 h 747455"/>
                      <a:gd name="connsiteX1-103" fmla="*/ 2750715 w 2752252"/>
                      <a:gd name="connsiteY1-104" fmla="*/ 391026 h 747455"/>
                      <a:gd name="connsiteX2-105" fmla="*/ 2752074 w 2752252"/>
                      <a:gd name="connsiteY2-106" fmla="*/ 747455 h 747455"/>
                      <a:gd name="connsiteX3-107" fmla="*/ 0 w 2752252"/>
                      <a:gd name="connsiteY3-108" fmla="*/ 605633 h 747455"/>
                      <a:gd name="connsiteX4-109" fmla="*/ 0 w 2752252"/>
                      <a:gd name="connsiteY4-110" fmla="*/ 0 h 747455"/>
                      <a:gd name="connsiteX0-111" fmla="*/ 0 w 2752252"/>
                      <a:gd name="connsiteY0-112" fmla="*/ 0 h 747455"/>
                      <a:gd name="connsiteX1-113" fmla="*/ 2750715 w 2752252"/>
                      <a:gd name="connsiteY1-114" fmla="*/ 282677 h 747455"/>
                      <a:gd name="connsiteX2-115" fmla="*/ 2752074 w 2752252"/>
                      <a:gd name="connsiteY2-116" fmla="*/ 747455 h 747455"/>
                      <a:gd name="connsiteX3-117" fmla="*/ 0 w 2752252"/>
                      <a:gd name="connsiteY3-118" fmla="*/ 605633 h 747455"/>
                      <a:gd name="connsiteX4-119" fmla="*/ 0 w 2752252"/>
                      <a:gd name="connsiteY4-120" fmla="*/ 0 h 747455"/>
                      <a:gd name="connsiteX0-121" fmla="*/ 0 w 2752252"/>
                      <a:gd name="connsiteY0-122" fmla="*/ 0 h 648135"/>
                      <a:gd name="connsiteX1-123" fmla="*/ 2750715 w 2752252"/>
                      <a:gd name="connsiteY1-124" fmla="*/ 282677 h 648135"/>
                      <a:gd name="connsiteX2-125" fmla="*/ 2752074 w 2752252"/>
                      <a:gd name="connsiteY2-126" fmla="*/ 648135 h 648135"/>
                      <a:gd name="connsiteX3-127" fmla="*/ 0 w 2752252"/>
                      <a:gd name="connsiteY3-128" fmla="*/ 605633 h 648135"/>
                      <a:gd name="connsiteX4-129" fmla="*/ 0 w 2752252"/>
                      <a:gd name="connsiteY4-130" fmla="*/ 0 h 648135"/>
                      <a:gd name="connsiteX0-131" fmla="*/ 0 w 2752252"/>
                      <a:gd name="connsiteY0-132" fmla="*/ 0 h 618791"/>
                      <a:gd name="connsiteX1-133" fmla="*/ 2750715 w 2752252"/>
                      <a:gd name="connsiteY1-134" fmla="*/ 282677 h 618791"/>
                      <a:gd name="connsiteX2-135" fmla="*/ 2752074 w 2752252"/>
                      <a:gd name="connsiteY2-136" fmla="*/ 618791 h 618791"/>
                      <a:gd name="connsiteX3-137" fmla="*/ 0 w 2752252"/>
                      <a:gd name="connsiteY3-138" fmla="*/ 605633 h 618791"/>
                      <a:gd name="connsiteX4-139" fmla="*/ 0 w 2752252"/>
                      <a:gd name="connsiteY4-140" fmla="*/ 0 h 618791"/>
                      <a:gd name="connsiteX0-141" fmla="*/ 0 w 2752252"/>
                      <a:gd name="connsiteY0-142" fmla="*/ 0 h 634592"/>
                      <a:gd name="connsiteX1-143" fmla="*/ 2750715 w 2752252"/>
                      <a:gd name="connsiteY1-144" fmla="*/ 282677 h 634592"/>
                      <a:gd name="connsiteX2-145" fmla="*/ 2752074 w 2752252"/>
                      <a:gd name="connsiteY2-146" fmla="*/ 634592 h 634592"/>
                      <a:gd name="connsiteX3-147" fmla="*/ 0 w 2752252"/>
                      <a:gd name="connsiteY3-148" fmla="*/ 605633 h 634592"/>
                      <a:gd name="connsiteX4-149" fmla="*/ 0 w 2752252"/>
                      <a:gd name="connsiteY4-150" fmla="*/ 0 h 634592"/>
                      <a:gd name="connsiteX0-151" fmla="*/ 0 w 2750715"/>
                      <a:gd name="connsiteY0-152" fmla="*/ 0 h 634592"/>
                      <a:gd name="connsiteX1-153" fmla="*/ 2750715 w 2750715"/>
                      <a:gd name="connsiteY1-154" fmla="*/ 282677 h 634592"/>
                      <a:gd name="connsiteX2-155" fmla="*/ 2747826 w 2750715"/>
                      <a:gd name="connsiteY2-156" fmla="*/ 634592 h 634592"/>
                      <a:gd name="connsiteX3-157" fmla="*/ 0 w 2750715"/>
                      <a:gd name="connsiteY3-158" fmla="*/ 605633 h 634592"/>
                      <a:gd name="connsiteX4-159" fmla="*/ 0 w 2750715"/>
                      <a:gd name="connsiteY4-160" fmla="*/ 0 h 634592"/>
                      <a:gd name="connsiteX0-161" fmla="*/ 0 w 2750715"/>
                      <a:gd name="connsiteY0-162" fmla="*/ 0 h 636849"/>
                      <a:gd name="connsiteX1-163" fmla="*/ 2750715 w 2750715"/>
                      <a:gd name="connsiteY1-164" fmla="*/ 282677 h 636849"/>
                      <a:gd name="connsiteX2-165" fmla="*/ 2743581 w 2750715"/>
                      <a:gd name="connsiteY2-166" fmla="*/ 636849 h 636849"/>
                      <a:gd name="connsiteX3-167" fmla="*/ 0 w 2750715"/>
                      <a:gd name="connsiteY3-168" fmla="*/ 605633 h 636849"/>
                      <a:gd name="connsiteX4-169" fmla="*/ 0 w 2750715"/>
                      <a:gd name="connsiteY4-170" fmla="*/ 0 h 636849"/>
                      <a:gd name="connsiteX0-171" fmla="*/ 0 w 2752252"/>
                      <a:gd name="connsiteY0-172" fmla="*/ 0 h 636849"/>
                      <a:gd name="connsiteX1-173" fmla="*/ 2750715 w 2752252"/>
                      <a:gd name="connsiteY1-174" fmla="*/ 282677 h 636849"/>
                      <a:gd name="connsiteX2-175" fmla="*/ 2752074 w 2752252"/>
                      <a:gd name="connsiteY2-176" fmla="*/ 636849 h 636849"/>
                      <a:gd name="connsiteX3-177" fmla="*/ 0 w 2752252"/>
                      <a:gd name="connsiteY3-178" fmla="*/ 605633 h 636849"/>
                      <a:gd name="connsiteX4-179" fmla="*/ 0 w 2752252"/>
                      <a:gd name="connsiteY4-180" fmla="*/ 0 h 63684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752252" h="636849">
                        <a:moveTo>
                          <a:pt x="0" y="0"/>
                        </a:moveTo>
                        <a:lnTo>
                          <a:pt x="2750715" y="282677"/>
                        </a:lnTo>
                        <a:cubicBezTo>
                          <a:pt x="2749753" y="401169"/>
                          <a:pt x="2753036" y="518357"/>
                          <a:pt x="2752074" y="636849"/>
                        </a:cubicBezTo>
                        <a:lnTo>
                          <a:pt x="0" y="6056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" name="Round Same Side Corner Rectangle 50"/>
                  <p:cNvSpPr/>
                  <p:nvPr/>
                </p:nvSpPr>
                <p:spPr bwMode="auto">
                  <a:xfrm rot="16200000" flipH="1" flipV="1">
                    <a:off x="10019312" y="-1185346"/>
                    <a:ext cx="754297" cy="8192949"/>
                  </a:xfrm>
                  <a:prstGeom prst="round2Same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anchor="ctr"/>
                  <a:lstStyle/>
                  <a:p>
                    <a:pPr algn="ctr">
                      <a:defRPr/>
                    </a:pPr>
                    <a:r>
                      <a:rPr lang="en-US" altLang="zh-CN" dirty="0" smtClean="0">
                        <a:solidFill>
                          <a:schemeClr val="tx1"/>
                        </a:solidFill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</a:rPr>
                      <a:t>……</a:t>
                    </a:r>
                    <a:endParaRPr lang="en-US" dirty="0">
                      <a:solidFill>
                        <a:schemeClr val="tx1"/>
                      </a:solidFill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endParaRPr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2092510" y="4580816"/>
                  <a:ext cx="7029718" cy="534316"/>
                  <a:chOff x="4025902" y="3406181"/>
                  <a:chExt cx="10463863" cy="795339"/>
                </a:xfrm>
                <a:grpFill/>
              </p:grpSpPr>
              <p:sp>
                <p:nvSpPr>
                  <p:cNvPr id="47" name="Rectangle 49"/>
                  <p:cNvSpPr/>
                  <p:nvPr/>
                </p:nvSpPr>
                <p:spPr bwMode="auto">
                  <a:xfrm flipH="1" flipV="1">
                    <a:off x="4025902" y="3406181"/>
                    <a:ext cx="1374775" cy="4445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" name="Rectangle 44"/>
                  <p:cNvSpPr/>
                  <p:nvPr/>
                </p:nvSpPr>
                <p:spPr bwMode="auto">
                  <a:xfrm flipH="1" flipV="1">
                    <a:off x="5396707" y="3406181"/>
                    <a:ext cx="893762" cy="795338"/>
                  </a:xfrm>
                  <a:custGeom>
                    <a:avLst/>
                    <a:gdLst>
                      <a:gd name="connsiteX0" fmla="*/ 0 w 2419494"/>
                      <a:gd name="connsiteY0" fmla="*/ 0 h 605633"/>
                      <a:gd name="connsiteX1" fmla="*/ 2419494 w 2419494"/>
                      <a:gd name="connsiteY1" fmla="*/ 0 h 605633"/>
                      <a:gd name="connsiteX2" fmla="*/ 2419494 w 2419494"/>
                      <a:gd name="connsiteY2" fmla="*/ 605633 h 605633"/>
                      <a:gd name="connsiteX3" fmla="*/ 0 w 2419494"/>
                      <a:gd name="connsiteY3" fmla="*/ 605633 h 605633"/>
                      <a:gd name="connsiteX4" fmla="*/ 0 w 2419494"/>
                      <a:gd name="connsiteY4" fmla="*/ 0 h 605633"/>
                      <a:gd name="connsiteX0-1" fmla="*/ 0 w 2727503"/>
                      <a:gd name="connsiteY0-2" fmla="*/ 0 h 1414156"/>
                      <a:gd name="connsiteX1-3" fmla="*/ 2419494 w 2727503"/>
                      <a:gd name="connsiteY1-4" fmla="*/ 0 h 1414156"/>
                      <a:gd name="connsiteX2-5" fmla="*/ 2727503 w 2727503"/>
                      <a:gd name="connsiteY2-6" fmla="*/ 1414156 h 1414156"/>
                      <a:gd name="connsiteX3-7" fmla="*/ 0 w 2727503"/>
                      <a:gd name="connsiteY3-8" fmla="*/ 605633 h 1414156"/>
                      <a:gd name="connsiteX4-9" fmla="*/ 0 w 2727503"/>
                      <a:gd name="connsiteY4-10" fmla="*/ 0 h 1414156"/>
                      <a:gd name="connsiteX0-11" fmla="*/ 0 w 2737127"/>
                      <a:gd name="connsiteY0-12" fmla="*/ 0 h 1414156"/>
                      <a:gd name="connsiteX1-13" fmla="*/ 2737127 w 2737127"/>
                      <a:gd name="connsiteY1-14" fmla="*/ 981777 h 1414156"/>
                      <a:gd name="connsiteX2-15" fmla="*/ 2727503 w 2737127"/>
                      <a:gd name="connsiteY2-16" fmla="*/ 1414156 h 1414156"/>
                      <a:gd name="connsiteX3-17" fmla="*/ 0 w 2737127"/>
                      <a:gd name="connsiteY3-18" fmla="*/ 605633 h 1414156"/>
                      <a:gd name="connsiteX4-19" fmla="*/ 0 w 2737127"/>
                      <a:gd name="connsiteY4-20" fmla="*/ 0 h 1414156"/>
                      <a:gd name="connsiteX0-21" fmla="*/ 0 w 2737127"/>
                      <a:gd name="connsiteY0-22" fmla="*/ 0 h 1414156"/>
                      <a:gd name="connsiteX1-23" fmla="*/ 2737127 w 2737127"/>
                      <a:gd name="connsiteY1-24" fmla="*/ 596766 h 1414156"/>
                      <a:gd name="connsiteX2-25" fmla="*/ 2727503 w 2737127"/>
                      <a:gd name="connsiteY2-26" fmla="*/ 1414156 h 1414156"/>
                      <a:gd name="connsiteX3-27" fmla="*/ 0 w 2737127"/>
                      <a:gd name="connsiteY3-28" fmla="*/ 605633 h 1414156"/>
                      <a:gd name="connsiteX4-29" fmla="*/ 0 w 2737127"/>
                      <a:gd name="connsiteY4-30" fmla="*/ 0 h 1414156"/>
                      <a:gd name="connsiteX0-31" fmla="*/ 0 w 2753637"/>
                      <a:gd name="connsiteY0-32" fmla="*/ 0 h 961768"/>
                      <a:gd name="connsiteX1-33" fmla="*/ 2737127 w 2753637"/>
                      <a:gd name="connsiteY1-34" fmla="*/ 596766 h 961768"/>
                      <a:gd name="connsiteX2-35" fmla="*/ 2753637 w 2753637"/>
                      <a:gd name="connsiteY2-36" fmla="*/ 961768 h 961768"/>
                      <a:gd name="connsiteX3-37" fmla="*/ 0 w 2753637"/>
                      <a:gd name="connsiteY3-38" fmla="*/ 605633 h 961768"/>
                      <a:gd name="connsiteX4-39" fmla="*/ 0 w 2753637"/>
                      <a:gd name="connsiteY4-40" fmla="*/ 0 h 961768"/>
                      <a:gd name="connsiteX0-41" fmla="*/ 0 w 2737127"/>
                      <a:gd name="connsiteY0-42" fmla="*/ 0 h 952243"/>
                      <a:gd name="connsiteX1-43" fmla="*/ 2737127 w 2737127"/>
                      <a:gd name="connsiteY1-44" fmla="*/ 596766 h 952243"/>
                      <a:gd name="connsiteX2-45" fmla="*/ 2734242 w 2737127"/>
                      <a:gd name="connsiteY2-46" fmla="*/ 952243 h 952243"/>
                      <a:gd name="connsiteX3-47" fmla="*/ 0 w 2737127"/>
                      <a:gd name="connsiteY3-48" fmla="*/ 605633 h 952243"/>
                      <a:gd name="connsiteX4-49" fmla="*/ 0 w 2737127"/>
                      <a:gd name="connsiteY4-50" fmla="*/ 0 h 952243"/>
                      <a:gd name="connsiteX0-51" fmla="*/ 0 w 2750715"/>
                      <a:gd name="connsiteY0-52" fmla="*/ 0 h 952243"/>
                      <a:gd name="connsiteX1-53" fmla="*/ 2750715 w 2750715"/>
                      <a:gd name="connsiteY1-54" fmla="*/ 429126 h 952243"/>
                      <a:gd name="connsiteX2-55" fmla="*/ 2734242 w 2750715"/>
                      <a:gd name="connsiteY2-56" fmla="*/ 952243 h 952243"/>
                      <a:gd name="connsiteX3-57" fmla="*/ 0 w 2750715"/>
                      <a:gd name="connsiteY3-58" fmla="*/ 605633 h 952243"/>
                      <a:gd name="connsiteX4-59" fmla="*/ 0 w 2750715"/>
                      <a:gd name="connsiteY4-60" fmla="*/ 0 h 952243"/>
                      <a:gd name="connsiteX0-61" fmla="*/ 0 w 2750715"/>
                      <a:gd name="connsiteY0-62" fmla="*/ 0 h 723643"/>
                      <a:gd name="connsiteX1-63" fmla="*/ 2750715 w 2750715"/>
                      <a:gd name="connsiteY1-64" fmla="*/ 429126 h 723643"/>
                      <a:gd name="connsiteX2-65" fmla="*/ 2747830 w 2750715"/>
                      <a:gd name="connsiteY2-66" fmla="*/ 723643 h 723643"/>
                      <a:gd name="connsiteX3-67" fmla="*/ 0 w 2750715"/>
                      <a:gd name="connsiteY3-68" fmla="*/ 605633 h 723643"/>
                      <a:gd name="connsiteX4-69" fmla="*/ 0 w 2750715"/>
                      <a:gd name="connsiteY4-70" fmla="*/ 0 h 723643"/>
                      <a:gd name="connsiteX0-71" fmla="*/ 0 w 2750715"/>
                      <a:gd name="connsiteY0-72" fmla="*/ 0 h 723643"/>
                      <a:gd name="connsiteX1-73" fmla="*/ 2750715 w 2750715"/>
                      <a:gd name="connsiteY1-74" fmla="*/ 391026 h 723643"/>
                      <a:gd name="connsiteX2-75" fmla="*/ 2747830 w 2750715"/>
                      <a:gd name="connsiteY2-76" fmla="*/ 723643 h 723643"/>
                      <a:gd name="connsiteX3-77" fmla="*/ 0 w 2750715"/>
                      <a:gd name="connsiteY3-78" fmla="*/ 605633 h 723643"/>
                      <a:gd name="connsiteX4-79" fmla="*/ 0 w 2750715"/>
                      <a:gd name="connsiteY4-80" fmla="*/ 0 h 723643"/>
                      <a:gd name="connsiteX0-81" fmla="*/ 0 w 2752254"/>
                      <a:gd name="connsiteY0-82" fmla="*/ 0 h 742693"/>
                      <a:gd name="connsiteX1-83" fmla="*/ 2750715 w 2752254"/>
                      <a:gd name="connsiteY1-84" fmla="*/ 391026 h 742693"/>
                      <a:gd name="connsiteX2-85" fmla="*/ 2752076 w 2752254"/>
                      <a:gd name="connsiteY2-86" fmla="*/ 742693 h 742693"/>
                      <a:gd name="connsiteX3-87" fmla="*/ 0 w 2752254"/>
                      <a:gd name="connsiteY3-88" fmla="*/ 605633 h 742693"/>
                      <a:gd name="connsiteX4-89" fmla="*/ 0 w 2752254"/>
                      <a:gd name="connsiteY4-90" fmla="*/ 0 h 742693"/>
                      <a:gd name="connsiteX0-91" fmla="*/ 0 w 2760622"/>
                      <a:gd name="connsiteY0-92" fmla="*/ 0 h 642680"/>
                      <a:gd name="connsiteX1-93" fmla="*/ 2750715 w 2760622"/>
                      <a:gd name="connsiteY1-94" fmla="*/ 391026 h 642680"/>
                      <a:gd name="connsiteX2-95" fmla="*/ 2760567 w 2760622"/>
                      <a:gd name="connsiteY2-96" fmla="*/ 642680 h 642680"/>
                      <a:gd name="connsiteX3-97" fmla="*/ 0 w 2760622"/>
                      <a:gd name="connsiteY3-98" fmla="*/ 605633 h 642680"/>
                      <a:gd name="connsiteX4-99" fmla="*/ 0 w 2760622"/>
                      <a:gd name="connsiteY4-100" fmla="*/ 0 h 642680"/>
                      <a:gd name="connsiteX0-101" fmla="*/ 0 w 2752252"/>
                      <a:gd name="connsiteY0-102" fmla="*/ 0 h 747455"/>
                      <a:gd name="connsiteX1-103" fmla="*/ 2750715 w 2752252"/>
                      <a:gd name="connsiteY1-104" fmla="*/ 391026 h 747455"/>
                      <a:gd name="connsiteX2-105" fmla="*/ 2752074 w 2752252"/>
                      <a:gd name="connsiteY2-106" fmla="*/ 747455 h 747455"/>
                      <a:gd name="connsiteX3-107" fmla="*/ 0 w 2752252"/>
                      <a:gd name="connsiteY3-108" fmla="*/ 605633 h 747455"/>
                      <a:gd name="connsiteX4-109" fmla="*/ 0 w 2752252"/>
                      <a:gd name="connsiteY4-110" fmla="*/ 0 h 747455"/>
                      <a:gd name="connsiteX0-111" fmla="*/ 0 w 2752252"/>
                      <a:gd name="connsiteY0-112" fmla="*/ 0 h 747455"/>
                      <a:gd name="connsiteX1-113" fmla="*/ 2750715 w 2752252"/>
                      <a:gd name="connsiteY1-114" fmla="*/ 282677 h 747455"/>
                      <a:gd name="connsiteX2-115" fmla="*/ 2752074 w 2752252"/>
                      <a:gd name="connsiteY2-116" fmla="*/ 747455 h 747455"/>
                      <a:gd name="connsiteX3-117" fmla="*/ 0 w 2752252"/>
                      <a:gd name="connsiteY3-118" fmla="*/ 605633 h 747455"/>
                      <a:gd name="connsiteX4-119" fmla="*/ 0 w 2752252"/>
                      <a:gd name="connsiteY4-120" fmla="*/ 0 h 747455"/>
                      <a:gd name="connsiteX0-121" fmla="*/ 0 w 2752252"/>
                      <a:gd name="connsiteY0-122" fmla="*/ 0 h 648135"/>
                      <a:gd name="connsiteX1-123" fmla="*/ 2750715 w 2752252"/>
                      <a:gd name="connsiteY1-124" fmla="*/ 282677 h 648135"/>
                      <a:gd name="connsiteX2-125" fmla="*/ 2752074 w 2752252"/>
                      <a:gd name="connsiteY2-126" fmla="*/ 648135 h 648135"/>
                      <a:gd name="connsiteX3-127" fmla="*/ 0 w 2752252"/>
                      <a:gd name="connsiteY3-128" fmla="*/ 605633 h 648135"/>
                      <a:gd name="connsiteX4-129" fmla="*/ 0 w 2752252"/>
                      <a:gd name="connsiteY4-130" fmla="*/ 0 h 648135"/>
                      <a:gd name="connsiteX0-131" fmla="*/ 0 w 2752252"/>
                      <a:gd name="connsiteY0-132" fmla="*/ 0 h 618791"/>
                      <a:gd name="connsiteX1-133" fmla="*/ 2750715 w 2752252"/>
                      <a:gd name="connsiteY1-134" fmla="*/ 282677 h 618791"/>
                      <a:gd name="connsiteX2-135" fmla="*/ 2752074 w 2752252"/>
                      <a:gd name="connsiteY2-136" fmla="*/ 618791 h 618791"/>
                      <a:gd name="connsiteX3-137" fmla="*/ 0 w 2752252"/>
                      <a:gd name="connsiteY3-138" fmla="*/ 605633 h 618791"/>
                      <a:gd name="connsiteX4-139" fmla="*/ 0 w 2752252"/>
                      <a:gd name="connsiteY4-140" fmla="*/ 0 h 618791"/>
                      <a:gd name="connsiteX0-141" fmla="*/ 0 w 2752252"/>
                      <a:gd name="connsiteY0-142" fmla="*/ 0 h 634592"/>
                      <a:gd name="connsiteX1-143" fmla="*/ 2750715 w 2752252"/>
                      <a:gd name="connsiteY1-144" fmla="*/ 282677 h 634592"/>
                      <a:gd name="connsiteX2-145" fmla="*/ 2752074 w 2752252"/>
                      <a:gd name="connsiteY2-146" fmla="*/ 634592 h 634592"/>
                      <a:gd name="connsiteX3-147" fmla="*/ 0 w 2752252"/>
                      <a:gd name="connsiteY3-148" fmla="*/ 605633 h 634592"/>
                      <a:gd name="connsiteX4-149" fmla="*/ 0 w 2752252"/>
                      <a:gd name="connsiteY4-150" fmla="*/ 0 h 634592"/>
                      <a:gd name="connsiteX0-151" fmla="*/ 0 w 2750715"/>
                      <a:gd name="connsiteY0-152" fmla="*/ 0 h 634592"/>
                      <a:gd name="connsiteX1-153" fmla="*/ 2750715 w 2750715"/>
                      <a:gd name="connsiteY1-154" fmla="*/ 282677 h 634592"/>
                      <a:gd name="connsiteX2-155" fmla="*/ 2747826 w 2750715"/>
                      <a:gd name="connsiteY2-156" fmla="*/ 634592 h 634592"/>
                      <a:gd name="connsiteX3-157" fmla="*/ 0 w 2750715"/>
                      <a:gd name="connsiteY3-158" fmla="*/ 605633 h 634592"/>
                      <a:gd name="connsiteX4-159" fmla="*/ 0 w 2750715"/>
                      <a:gd name="connsiteY4-160" fmla="*/ 0 h 634592"/>
                      <a:gd name="connsiteX0-161" fmla="*/ 0 w 2750715"/>
                      <a:gd name="connsiteY0-162" fmla="*/ 0 h 636849"/>
                      <a:gd name="connsiteX1-163" fmla="*/ 2750715 w 2750715"/>
                      <a:gd name="connsiteY1-164" fmla="*/ 282677 h 636849"/>
                      <a:gd name="connsiteX2-165" fmla="*/ 2743581 w 2750715"/>
                      <a:gd name="connsiteY2-166" fmla="*/ 636849 h 636849"/>
                      <a:gd name="connsiteX3-167" fmla="*/ 0 w 2750715"/>
                      <a:gd name="connsiteY3-168" fmla="*/ 605633 h 636849"/>
                      <a:gd name="connsiteX4-169" fmla="*/ 0 w 2750715"/>
                      <a:gd name="connsiteY4-170" fmla="*/ 0 h 636849"/>
                      <a:gd name="connsiteX0-171" fmla="*/ 0 w 2752252"/>
                      <a:gd name="connsiteY0-172" fmla="*/ 0 h 636849"/>
                      <a:gd name="connsiteX1-173" fmla="*/ 2750715 w 2752252"/>
                      <a:gd name="connsiteY1-174" fmla="*/ 282677 h 636849"/>
                      <a:gd name="connsiteX2-175" fmla="*/ 2752074 w 2752252"/>
                      <a:gd name="connsiteY2-176" fmla="*/ 636849 h 636849"/>
                      <a:gd name="connsiteX3-177" fmla="*/ 0 w 2752252"/>
                      <a:gd name="connsiteY3-178" fmla="*/ 605633 h 636849"/>
                      <a:gd name="connsiteX4-179" fmla="*/ 0 w 2752252"/>
                      <a:gd name="connsiteY4-180" fmla="*/ 0 h 63684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752252" h="636849">
                        <a:moveTo>
                          <a:pt x="0" y="0"/>
                        </a:moveTo>
                        <a:lnTo>
                          <a:pt x="2750715" y="282677"/>
                        </a:lnTo>
                        <a:cubicBezTo>
                          <a:pt x="2749753" y="401169"/>
                          <a:pt x="2753036" y="518357"/>
                          <a:pt x="2752074" y="636849"/>
                        </a:cubicBezTo>
                        <a:lnTo>
                          <a:pt x="0" y="6056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" name="Round Same Side Corner Rectangle 50"/>
                  <p:cNvSpPr/>
                  <p:nvPr/>
                </p:nvSpPr>
                <p:spPr bwMode="auto">
                  <a:xfrm rot="16200000" flipH="1" flipV="1">
                    <a:off x="10012967" y="-275279"/>
                    <a:ext cx="754298" cy="8199299"/>
                  </a:xfrm>
                  <a:prstGeom prst="round2Same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anchor="ctr"/>
                  <a:lstStyle/>
                  <a:p>
                    <a:pPr algn="ctr">
                      <a:defRPr/>
                    </a:pPr>
                    <a:r>
                      <a:rPr lang="en-US" altLang="zh-CN" dirty="0" smtClean="0">
                        <a:solidFill>
                          <a:schemeClr val="tx1"/>
                        </a:solidFill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</a:rPr>
                      <a:t>……</a:t>
                    </a:r>
                    <a:endParaRPr lang="en-US" dirty="0">
                      <a:solidFill>
                        <a:schemeClr val="tx1"/>
                      </a:solidFill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endParaRPr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2093578" y="4077677"/>
                  <a:ext cx="7028651" cy="506744"/>
                  <a:chOff x="2093578" y="3937998"/>
                  <a:chExt cx="7028651" cy="506744"/>
                </a:xfrm>
                <a:grpFill/>
              </p:grpSpPr>
              <p:grpSp>
                <p:nvGrpSpPr>
                  <p:cNvPr id="43" name="组合 42"/>
                  <p:cNvGrpSpPr/>
                  <p:nvPr/>
                </p:nvGrpSpPr>
                <p:grpSpPr>
                  <a:xfrm>
                    <a:off x="2093578" y="3937998"/>
                    <a:ext cx="7028651" cy="506743"/>
                    <a:chOff x="4025902" y="3426700"/>
                    <a:chExt cx="10462275" cy="754297"/>
                  </a:xfrm>
                  <a:grpFill/>
                </p:grpSpPr>
                <p:sp>
                  <p:nvSpPr>
                    <p:cNvPr id="45" name="Rectangle 49"/>
                    <p:cNvSpPr/>
                    <p:nvPr/>
                  </p:nvSpPr>
                  <p:spPr bwMode="auto">
                    <a:xfrm flipH="1" flipV="1">
                      <a:off x="4025902" y="3465905"/>
                      <a:ext cx="1374774" cy="67588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" name="Round Same Side Corner Rectangle 50"/>
                    <p:cNvSpPr/>
                    <p:nvPr/>
                  </p:nvSpPr>
                  <p:spPr bwMode="auto">
                    <a:xfrm rot="16200000" flipH="1" flipV="1">
                      <a:off x="10009792" y="-297387"/>
                      <a:ext cx="754297" cy="8202472"/>
                    </a:xfrm>
                    <a:prstGeom prst="round2Same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270" anchor="ctr"/>
                    <a:lstStyle/>
                    <a:p>
                      <a:pPr algn="ctr"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……</a:t>
                      </a:r>
                      <a:endParaRPr lang="en-US" dirty="0">
                        <a:solidFill>
                          <a:schemeClr val="tx1"/>
                        </a:solidFill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</a:endParaRPr>
                    </a:p>
                  </p:txBody>
                </p:sp>
              </p:grpSp>
              <p:sp>
                <p:nvSpPr>
                  <p:cNvPr id="44" name="梯形 43"/>
                  <p:cNvSpPr/>
                  <p:nvPr/>
                </p:nvSpPr>
                <p:spPr>
                  <a:xfrm rot="16200000">
                    <a:off x="3061342" y="3887954"/>
                    <a:ext cx="506744" cy="606832"/>
                  </a:xfrm>
                  <a:prstGeom prst="trapezoid">
                    <a:avLst>
                      <a:gd name="adj" fmla="val 367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37" name="Rounded Rectangle 57"/>
            <p:cNvSpPr/>
            <p:nvPr/>
          </p:nvSpPr>
          <p:spPr bwMode="auto">
            <a:xfrm rot="10800000" flipV="1">
              <a:off x="944303" y="3489596"/>
              <a:ext cx="1987645" cy="1961511"/>
            </a:xfrm>
            <a:prstGeom prst="roundRect">
              <a:avLst>
                <a:gd name="adj" fmla="val 9201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 smtClean="0">
                  <a:solidFill>
                    <a:schemeClr val="tx1"/>
                  </a:solidFill>
                  <a:latin typeface="汉仪旗黑-90简" panose="00020600040101010101" pitchFamily="18" charset="-122"/>
                  <a:ea typeface="汉仪旗黑-90简" panose="00020600040101010101" pitchFamily="18" charset="-122"/>
                </a:rPr>
                <a:t>……</a:t>
              </a:r>
              <a:endParaRPr lang="en-US" sz="2000" dirty="0">
                <a:solidFill>
                  <a:schemeClr val="tx1"/>
                </a:solidFill>
                <a:latin typeface="汉仪旗黑-90简" panose="00020600040101010101" pitchFamily="18" charset="-122"/>
                <a:ea typeface="汉仪旗黑-90简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 userDrawn="1"/>
        </p:nvGrpSpPr>
        <p:grpSpPr>
          <a:xfrm>
            <a:off x="1665220" y="270207"/>
            <a:ext cx="1067442" cy="3748622"/>
            <a:chOff x="2917047" y="444377"/>
            <a:chExt cx="1699778" cy="5969247"/>
          </a:xfrm>
        </p:grpSpPr>
        <p:sp>
          <p:nvSpPr>
            <p:cNvPr id="62" name="Freeform 88"/>
            <p:cNvSpPr>
              <a:spLocks noChangeArrowheads="1"/>
            </p:cNvSpPr>
            <p:nvPr/>
          </p:nvSpPr>
          <p:spPr bwMode="auto">
            <a:xfrm>
              <a:off x="2945591" y="444377"/>
              <a:ext cx="170646" cy="5969247"/>
            </a:xfrm>
            <a:custGeom>
              <a:avLst/>
              <a:gdLst>
                <a:gd name="T0" fmla="*/ 0 w 53"/>
                <a:gd name="T1" fmla="*/ 2147483646 h 908"/>
                <a:gd name="T2" fmla="*/ 2147483646 w 53"/>
                <a:gd name="T3" fmla="*/ 2147483646 h 908"/>
                <a:gd name="T4" fmla="*/ 2147483646 w 53"/>
                <a:gd name="T5" fmla="*/ 2147483646 h 908"/>
                <a:gd name="T6" fmla="*/ 2147483646 w 53"/>
                <a:gd name="T7" fmla="*/ 2147483646 h 908"/>
                <a:gd name="T8" fmla="*/ 2147483646 w 53"/>
                <a:gd name="T9" fmla="*/ 0 h 908"/>
                <a:gd name="T10" fmla="*/ 0 w 53"/>
                <a:gd name="T11" fmla="*/ 2147483646 h 908"/>
                <a:gd name="T12" fmla="*/ 0 w 53"/>
                <a:gd name="T13" fmla="*/ 2147483646 h 9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gradFill rotWithShape="1">
              <a:gsLst>
                <a:gs pos="0">
                  <a:srgbClr val="C5C3C3"/>
                </a:gs>
                <a:gs pos="100000">
                  <a:srgbClr val="C5C3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2917047" y="1266455"/>
              <a:ext cx="1699778" cy="4136468"/>
              <a:chOff x="2917047" y="1101020"/>
              <a:chExt cx="1699778" cy="4136468"/>
            </a:xfrm>
          </p:grpSpPr>
          <p:grpSp>
            <p:nvGrpSpPr>
              <p:cNvPr id="64" name="组合 20"/>
              <p:cNvGrpSpPr/>
              <p:nvPr/>
            </p:nvGrpSpPr>
            <p:grpSpPr bwMode="auto">
              <a:xfrm>
                <a:off x="2917047" y="1101020"/>
                <a:ext cx="1699778" cy="527515"/>
                <a:chOff x="989714" y="2309815"/>
                <a:chExt cx="1699545" cy="528116"/>
              </a:xfrm>
            </p:grpSpPr>
            <p:sp>
              <p:nvSpPr>
                <p:cNvPr id="74" name="Freeform 89"/>
                <p:cNvSpPr>
                  <a:spLocks noChangeArrowheads="1"/>
                </p:cNvSpPr>
                <p:nvPr/>
              </p:nvSpPr>
              <p:spPr bwMode="auto">
                <a:xfrm>
                  <a:off x="989714" y="2309815"/>
                  <a:ext cx="238169" cy="454335"/>
                </a:xfrm>
                <a:custGeom>
                  <a:avLst/>
                  <a:gdLst>
                    <a:gd name="T0" fmla="*/ 0 w 68"/>
                    <a:gd name="T1" fmla="*/ 2147483646 h 130"/>
                    <a:gd name="T2" fmla="*/ 2147483646 w 68"/>
                    <a:gd name="T3" fmla="*/ 2147483646 h 130"/>
                    <a:gd name="T4" fmla="*/ 2147483646 w 68"/>
                    <a:gd name="T5" fmla="*/ 2147483646 h 130"/>
                    <a:gd name="T6" fmla="*/ 2147483646 w 68"/>
                    <a:gd name="T7" fmla="*/ 2147483646 h 130"/>
                    <a:gd name="T8" fmla="*/ 2147483646 w 68"/>
                    <a:gd name="T9" fmla="*/ 0 h 130"/>
                    <a:gd name="T10" fmla="*/ 0 w 68"/>
                    <a:gd name="T11" fmla="*/ 2147483646 h 130"/>
                    <a:gd name="T12" fmla="*/ 0 w 68"/>
                    <a:gd name="T13" fmla="*/ 2147483646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" h="130">
                      <a:moveTo>
                        <a:pt x="0" y="128"/>
                      </a:moveTo>
                      <a:cubicBezTo>
                        <a:pt x="0" y="128"/>
                        <a:pt x="16" y="130"/>
                        <a:pt x="36" y="130"/>
                      </a:cubicBezTo>
                      <a:cubicBezTo>
                        <a:pt x="55" y="130"/>
                        <a:pt x="68" y="128"/>
                        <a:pt x="68" y="128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5"/>
                        <a:pt x="54" y="0"/>
                        <a:pt x="33" y="0"/>
                      </a:cubicBezTo>
                      <a:cubicBezTo>
                        <a:pt x="12" y="0"/>
                        <a:pt x="0" y="5"/>
                        <a:pt x="0" y="5"/>
                      </a:cubicBez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76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75" name="Freeform 92"/>
                <p:cNvSpPr/>
                <p:nvPr/>
              </p:nvSpPr>
              <p:spPr bwMode="auto">
                <a:xfrm>
                  <a:off x="1189055" y="2310534"/>
                  <a:ext cx="1499982" cy="521293"/>
                </a:xfrm>
                <a:custGeom>
                  <a:avLst/>
                  <a:gdLst>
                    <a:gd name="T0" fmla="*/ 913 w 1159"/>
                    <a:gd name="T1" fmla="*/ 0 h 408"/>
                    <a:gd name="T2" fmla="*/ 0 w 1159"/>
                    <a:gd name="T3" fmla="*/ 70 h 408"/>
                    <a:gd name="T4" fmla="*/ 0 w 1159"/>
                    <a:gd name="T5" fmla="*/ 324 h 408"/>
                    <a:gd name="T6" fmla="*/ 913 w 1159"/>
                    <a:gd name="T7" fmla="*/ 408 h 408"/>
                    <a:gd name="T8" fmla="*/ 1159 w 1159"/>
                    <a:gd name="T9" fmla="*/ 216 h 408"/>
                    <a:gd name="T10" fmla="*/ 1159 w 1159"/>
                    <a:gd name="T11" fmla="*/ 195 h 408"/>
                    <a:gd name="T12" fmla="*/ 913 w 1159"/>
                    <a:gd name="T13" fmla="*/ 0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59" h="408">
                      <a:moveTo>
                        <a:pt x="913" y="0"/>
                      </a:moveTo>
                      <a:lnTo>
                        <a:pt x="0" y="70"/>
                      </a:lnTo>
                      <a:lnTo>
                        <a:pt x="0" y="324"/>
                      </a:lnTo>
                      <a:lnTo>
                        <a:pt x="913" y="408"/>
                      </a:lnTo>
                      <a:lnTo>
                        <a:pt x="1159" y="216"/>
                      </a:lnTo>
                      <a:lnTo>
                        <a:pt x="1159" y="195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id-ID" noProof="1">
                    <a:solidFill>
                      <a:schemeClr val="bg2"/>
                    </a:solidFill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5" name="组合 16"/>
              <p:cNvGrpSpPr/>
              <p:nvPr/>
            </p:nvGrpSpPr>
            <p:grpSpPr bwMode="auto">
              <a:xfrm>
                <a:off x="2917047" y="2347509"/>
                <a:ext cx="1699778" cy="527515"/>
                <a:chOff x="989714" y="2309815"/>
                <a:chExt cx="1699545" cy="528116"/>
              </a:xfrm>
            </p:grpSpPr>
            <p:sp>
              <p:nvSpPr>
                <p:cNvPr id="72" name="Freeform 89"/>
                <p:cNvSpPr>
                  <a:spLocks noChangeArrowheads="1"/>
                </p:cNvSpPr>
                <p:nvPr/>
              </p:nvSpPr>
              <p:spPr bwMode="auto">
                <a:xfrm>
                  <a:off x="989714" y="2309815"/>
                  <a:ext cx="238169" cy="454335"/>
                </a:xfrm>
                <a:custGeom>
                  <a:avLst/>
                  <a:gdLst>
                    <a:gd name="T0" fmla="*/ 0 w 68"/>
                    <a:gd name="T1" fmla="*/ 2147483646 h 130"/>
                    <a:gd name="T2" fmla="*/ 2147483646 w 68"/>
                    <a:gd name="T3" fmla="*/ 2147483646 h 130"/>
                    <a:gd name="T4" fmla="*/ 2147483646 w 68"/>
                    <a:gd name="T5" fmla="*/ 2147483646 h 130"/>
                    <a:gd name="T6" fmla="*/ 2147483646 w 68"/>
                    <a:gd name="T7" fmla="*/ 2147483646 h 130"/>
                    <a:gd name="T8" fmla="*/ 2147483646 w 68"/>
                    <a:gd name="T9" fmla="*/ 0 h 130"/>
                    <a:gd name="T10" fmla="*/ 0 w 68"/>
                    <a:gd name="T11" fmla="*/ 2147483646 h 130"/>
                    <a:gd name="T12" fmla="*/ 0 w 68"/>
                    <a:gd name="T13" fmla="*/ 2147483646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" h="130">
                      <a:moveTo>
                        <a:pt x="0" y="128"/>
                      </a:moveTo>
                      <a:cubicBezTo>
                        <a:pt x="0" y="128"/>
                        <a:pt x="16" y="130"/>
                        <a:pt x="36" y="130"/>
                      </a:cubicBezTo>
                      <a:cubicBezTo>
                        <a:pt x="55" y="130"/>
                        <a:pt x="68" y="128"/>
                        <a:pt x="68" y="128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5"/>
                        <a:pt x="54" y="0"/>
                        <a:pt x="33" y="0"/>
                      </a:cubicBezTo>
                      <a:cubicBezTo>
                        <a:pt x="12" y="0"/>
                        <a:pt x="0" y="5"/>
                        <a:pt x="0" y="5"/>
                      </a:cubicBez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76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73" name="Freeform 92"/>
                <p:cNvSpPr/>
                <p:nvPr/>
              </p:nvSpPr>
              <p:spPr bwMode="auto">
                <a:xfrm>
                  <a:off x="1189055" y="2306756"/>
                  <a:ext cx="1499982" cy="530829"/>
                </a:xfrm>
                <a:custGeom>
                  <a:avLst/>
                  <a:gdLst>
                    <a:gd name="T0" fmla="*/ 913 w 1159"/>
                    <a:gd name="T1" fmla="*/ 0 h 408"/>
                    <a:gd name="T2" fmla="*/ 0 w 1159"/>
                    <a:gd name="T3" fmla="*/ 70 h 408"/>
                    <a:gd name="T4" fmla="*/ 0 w 1159"/>
                    <a:gd name="T5" fmla="*/ 324 h 408"/>
                    <a:gd name="T6" fmla="*/ 913 w 1159"/>
                    <a:gd name="T7" fmla="*/ 408 h 408"/>
                    <a:gd name="T8" fmla="*/ 1159 w 1159"/>
                    <a:gd name="T9" fmla="*/ 216 h 408"/>
                    <a:gd name="T10" fmla="*/ 1159 w 1159"/>
                    <a:gd name="T11" fmla="*/ 195 h 408"/>
                    <a:gd name="T12" fmla="*/ 913 w 1159"/>
                    <a:gd name="T13" fmla="*/ 0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59" h="408">
                      <a:moveTo>
                        <a:pt x="913" y="0"/>
                      </a:moveTo>
                      <a:lnTo>
                        <a:pt x="0" y="70"/>
                      </a:lnTo>
                      <a:lnTo>
                        <a:pt x="0" y="324"/>
                      </a:lnTo>
                      <a:lnTo>
                        <a:pt x="913" y="408"/>
                      </a:lnTo>
                      <a:lnTo>
                        <a:pt x="1159" y="216"/>
                      </a:lnTo>
                      <a:lnTo>
                        <a:pt x="1159" y="195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id-ID" noProof="1">
                    <a:solidFill>
                      <a:schemeClr val="bg2"/>
                    </a:solidFill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" name="组合 16"/>
              <p:cNvGrpSpPr/>
              <p:nvPr/>
            </p:nvGrpSpPr>
            <p:grpSpPr bwMode="auto">
              <a:xfrm>
                <a:off x="2917047" y="3442179"/>
                <a:ext cx="1699778" cy="527515"/>
                <a:chOff x="989714" y="2309815"/>
                <a:chExt cx="1699545" cy="528116"/>
              </a:xfrm>
            </p:grpSpPr>
            <p:sp>
              <p:nvSpPr>
                <p:cNvPr id="70" name="Freeform 89"/>
                <p:cNvSpPr>
                  <a:spLocks noChangeArrowheads="1"/>
                </p:cNvSpPr>
                <p:nvPr/>
              </p:nvSpPr>
              <p:spPr bwMode="auto">
                <a:xfrm>
                  <a:off x="989714" y="2309815"/>
                  <a:ext cx="238169" cy="454335"/>
                </a:xfrm>
                <a:custGeom>
                  <a:avLst/>
                  <a:gdLst>
                    <a:gd name="T0" fmla="*/ 0 w 68"/>
                    <a:gd name="T1" fmla="*/ 2147483646 h 130"/>
                    <a:gd name="T2" fmla="*/ 2147483646 w 68"/>
                    <a:gd name="T3" fmla="*/ 2147483646 h 130"/>
                    <a:gd name="T4" fmla="*/ 2147483646 w 68"/>
                    <a:gd name="T5" fmla="*/ 2147483646 h 130"/>
                    <a:gd name="T6" fmla="*/ 2147483646 w 68"/>
                    <a:gd name="T7" fmla="*/ 2147483646 h 130"/>
                    <a:gd name="T8" fmla="*/ 2147483646 w 68"/>
                    <a:gd name="T9" fmla="*/ 0 h 130"/>
                    <a:gd name="T10" fmla="*/ 0 w 68"/>
                    <a:gd name="T11" fmla="*/ 2147483646 h 130"/>
                    <a:gd name="T12" fmla="*/ 0 w 68"/>
                    <a:gd name="T13" fmla="*/ 2147483646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" h="130">
                      <a:moveTo>
                        <a:pt x="0" y="128"/>
                      </a:moveTo>
                      <a:cubicBezTo>
                        <a:pt x="0" y="128"/>
                        <a:pt x="16" y="130"/>
                        <a:pt x="36" y="130"/>
                      </a:cubicBezTo>
                      <a:cubicBezTo>
                        <a:pt x="55" y="130"/>
                        <a:pt x="68" y="128"/>
                        <a:pt x="68" y="128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5"/>
                        <a:pt x="54" y="0"/>
                        <a:pt x="33" y="0"/>
                      </a:cubicBezTo>
                      <a:cubicBezTo>
                        <a:pt x="12" y="0"/>
                        <a:pt x="0" y="5"/>
                        <a:pt x="0" y="5"/>
                      </a:cubicBez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76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71" name="Freeform 92"/>
                <p:cNvSpPr/>
                <p:nvPr/>
              </p:nvSpPr>
              <p:spPr bwMode="auto">
                <a:xfrm>
                  <a:off x="1189055" y="2306756"/>
                  <a:ext cx="1499982" cy="530829"/>
                </a:xfrm>
                <a:custGeom>
                  <a:avLst/>
                  <a:gdLst>
                    <a:gd name="T0" fmla="*/ 913 w 1159"/>
                    <a:gd name="T1" fmla="*/ 0 h 408"/>
                    <a:gd name="T2" fmla="*/ 0 w 1159"/>
                    <a:gd name="T3" fmla="*/ 70 h 408"/>
                    <a:gd name="T4" fmla="*/ 0 w 1159"/>
                    <a:gd name="T5" fmla="*/ 324 h 408"/>
                    <a:gd name="T6" fmla="*/ 913 w 1159"/>
                    <a:gd name="T7" fmla="*/ 408 h 408"/>
                    <a:gd name="T8" fmla="*/ 1159 w 1159"/>
                    <a:gd name="T9" fmla="*/ 216 h 408"/>
                    <a:gd name="T10" fmla="*/ 1159 w 1159"/>
                    <a:gd name="T11" fmla="*/ 195 h 408"/>
                    <a:gd name="T12" fmla="*/ 913 w 1159"/>
                    <a:gd name="T13" fmla="*/ 0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59" h="408">
                      <a:moveTo>
                        <a:pt x="913" y="0"/>
                      </a:moveTo>
                      <a:lnTo>
                        <a:pt x="0" y="70"/>
                      </a:lnTo>
                      <a:lnTo>
                        <a:pt x="0" y="324"/>
                      </a:lnTo>
                      <a:lnTo>
                        <a:pt x="913" y="408"/>
                      </a:lnTo>
                      <a:lnTo>
                        <a:pt x="1159" y="216"/>
                      </a:lnTo>
                      <a:lnTo>
                        <a:pt x="1159" y="195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id-ID" noProof="1">
                    <a:solidFill>
                      <a:schemeClr val="bg2"/>
                    </a:solidFill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" name="组合 16"/>
              <p:cNvGrpSpPr/>
              <p:nvPr/>
            </p:nvGrpSpPr>
            <p:grpSpPr bwMode="auto">
              <a:xfrm>
                <a:off x="2917047" y="4709973"/>
                <a:ext cx="1699778" cy="527515"/>
                <a:chOff x="989714" y="2309815"/>
                <a:chExt cx="1699545" cy="528116"/>
              </a:xfrm>
            </p:grpSpPr>
            <p:sp>
              <p:nvSpPr>
                <p:cNvPr id="68" name="Freeform 89"/>
                <p:cNvSpPr>
                  <a:spLocks noChangeArrowheads="1"/>
                </p:cNvSpPr>
                <p:nvPr/>
              </p:nvSpPr>
              <p:spPr bwMode="auto">
                <a:xfrm>
                  <a:off x="989714" y="2309815"/>
                  <a:ext cx="238169" cy="454335"/>
                </a:xfrm>
                <a:custGeom>
                  <a:avLst/>
                  <a:gdLst>
                    <a:gd name="T0" fmla="*/ 0 w 68"/>
                    <a:gd name="T1" fmla="*/ 2147483646 h 130"/>
                    <a:gd name="T2" fmla="*/ 2147483646 w 68"/>
                    <a:gd name="T3" fmla="*/ 2147483646 h 130"/>
                    <a:gd name="T4" fmla="*/ 2147483646 w 68"/>
                    <a:gd name="T5" fmla="*/ 2147483646 h 130"/>
                    <a:gd name="T6" fmla="*/ 2147483646 w 68"/>
                    <a:gd name="T7" fmla="*/ 2147483646 h 130"/>
                    <a:gd name="T8" fmla="*/ 2147483646 w 68"/>
                    <a:gd name="T9" fmla="*/ 0 h 130"/>
                    <a:gd name="T10" fmla="*/ 0 w 68"/>
                    <a:gd name="T11" fmla="*/ 2147483646 h 130"/>
                    <a:gd name="T12" fmla="*/ 0 w 68"/>
                    <a:gd name="T13" fmla="*/ 2147483646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" h="130">
                      <a:moveTo>
                        <a:pt x="0" y="128"/>
                      </a:moveTo>
                      <a:cubicBezTo>
                        <a:pt x="0" y="128"/>
                        <a:pt x="16" y="130"/>
                        <a:pt x="36" y="130"/>
                      </a:cubicBezTo>
                      <a:cubicBezTo>
                        <a:pt x="55" y="130"/>
                        <a:pt x="68" y="128"/>
                        <a:pt x="68" y="128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5"/>
                        <a:pt x="54" y="0"/>
                        <a:pt x="33" y="0"/>
                      </a:cubicBezTo>
                      <a:cubicBezTo>
                        <a:pt x="12" y="0"/>
                        <a:pt x="0" y="5"/>
                        <a:pt x="0" y="5"/>
                      </a:cubicBez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76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9" name="Freeform 92"/>
                <p:cNvSpPr/>
                <p:nvPr/>
              </p:nvSpPr>
              <p:spPr bwMode="auto">
                <a:xfrm>
                  <a:off x="1189055" y="2306756"/>
                  <a:ext cx="1499982" cy="530829"/>
                </a:xfrm>
                <a:custGeom>
                  <a:avLst/>
                  <a:gdLst>
                    <a:gd name="T0" fmla="*/ 913 w 1159"/>
                    <a:gd name="T1" fmla="*/ 0 h 408"/>
                    <a:gd name="T2" fmla="*/ 0 w 1159"/>
                    <a:gd name="T3" fmla="*/ 70 h 408"/>
                    <a:gd name="T4" fmla="*/ 0 w 1159"/>
                    <a:gd name="T5" fmla="*/ 324 h 408"/>
                    <a:gd name="T6" fmla="*/ 913 w 1159"/>
                    <a:gd name="T7" fmla="*/ 408 h 408"/>
                    <a:gd name="T8" fmla="*/ 1159 w 1159"/>
                    <a:gd name="T9" fmla="*/ 216 h 408"/>
                    <a:gd name="T10" fmla="*/ 1159 w 1159"/>
                    <a:gd name="T11" fmla="*/ 195 h 408"/>
                    <a:gd name="T12" fmla="*/ 913 w 1159"/>
                    <a:gd name="T13" fmla="*/ 0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59" h="408">
                      <a:moveTo>
                        <a:pt x="913" y="0"/>
                      </a:moveTo>
                      <a:lnTo>
                        <a:pt x="0" y="70"/>
                      </a:lnTo>
                      <a:lnTo>
                        <a:pt x="0" y="324"/>
                      </a:lnTo>
                      <a:lnTo>
                        <a:pt x="913" y="408"/>
                      </a:lnTo>
                      <a:lnTo>
                        <a:pt x="1159" y="216"/>
                      </a:lnTo>
                      <a:lnTo>
                        <a:pt x="1159" y="195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id-ID" noProof="1">
                    <a:solidFill>
                      <a:schemeClr val="bg2"/>
                    </a:solidFill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6" name="组合 75"/>
          <p:cNvGrpSpPr/>
          <p:nvPr userDrawn="1"/>
        </p:nvGrpSpPr>
        <p:grpSpPr>
          <a:xfrm>
            <a:off x="5228278" y="764092"/>
            <a:ext cx="3868097" cy="986963"/>
            <a:chOff x="2466521" y="3671888"/>
            <a:chExt cx="6159500" cy="1571625"/>
          </a:xfrm>
        </p:grpSpPr>
        <p:grpSp>
          <p:nvGrpSpPr>
            <p:cNvPr id="77" name="组合 76"/>
            <p:cNvGrpSpPr/>
            <p:nvPr/>
          </p:nvGrpSpPr>
          <p:grpSpPr>
            <a:xfrm>
              <a:off x="3424578" y="3700463"/>
              <a:ext cx="4243387" cy="1543050"/>
              <a:chOff x="4437063" y="4462463"/>
              <a:chExt cx="4243387" cy="1543050"/>
            </a:xfrm>
          </p:grpSpPr>
          <p:sp>
            <p:nvSpPr>
              <p:cNvPr id="79" name="Freeform 32"/>
              <p:cNvSpPr>
                <a:spLocks noEditPoints="1"/>
              </p:cNvSpPr>
              <p:nvPr/>
            </p:nvSpPr>
            <p:spPr bwMode="auto">
              <a:xfrm>
                <a:off x="5521325" y="4462463"/>
                <a:ext cx="993775" cy="1543050"/>
              </a:xfrm>
              <a:custGeom>
                <a:avLst/>
                <a:gdLst>
                  <a:gd name="T0" fmla="*/ 285 w 334"/>
                  <a:gd name="T1" fmla="*/ 0 h 520"/>
                  <a:gd name="T2" fmla="*/ 38 w 334"/>
                  <a:gd name="T3" fmla="*/ 294 h 520"/>
                  <a:gd name="T4" fmla="*/ 0 w 334"/>
                  <a:gd name="T5" fmla="*/ 387 h 520"/>
                  <a:gd name="T6" fmla="*/ 132 w 334"/>
                  <a:gd name="T7" fmla="*/ 520 h 520"/>
                  <a:gd name="T8" fmla="*/ 263 w 334"/>
                  <a:gd name="T9" fmla="*/ 404 h 520"/>
                  <a:gd name="T10" fmla="*/ 334 w 334"/>
                  <a:gd name="T11" fmla="*/ 0 h 520"/>
                  <a:gd name="T12" fmla="*/ 285 w 334"/>
                  <a:gd name="T13" fmla="*/ 0 h 520"/>
                  <a:gd name="T14" fmla="*/ 132 w 334"/>
                  <a:gd name="T15" fmla="*/ 285 h 520"/>
                  <a:gd name="T16" fmla="*/ 30 w 334"/>
                  <a:gd name="T17" fmla="*/ 387 h 520"/>
                  <a:gd name="T18" fmla="*/ 132 w 334"/>
                  <a:gd name="T19" fmla="*/ 489 h 520"/>
                  <a:gd name="T20" fmla="*/ 234 w 334"/>
                  <a:gd name="T21" fmla="*/ 387 h 520"/>
                  <a:gd name="T22" fmla="*/ 132 w 334"/>
                  <a:gd name="T23" fmla="*/ 285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4" h="520">
                    <a:moveTo>
                      <a:pt x="285" y="0"/>
                    </a:moveTo>
                    <a:cubicBezTo>
                      <a:pt x="38" y="294"/>
                      <a:pt x="38" y="294"/>
                      <a:pt x="38" y="294"/>
                    </a:cubicBezTo>
                    <a:cubicBezTo>
                      <a:pt x="14" y="318"/>
                      <a:pt x="0" y="351"/>
                      <a:pt x="0" y="387"/>
                    </a:cubicBezTo>
                    <a:cubicBezTo>
                      <a:pt x="0" y="460"/>
                      <a:pt x="59" y="520"/>
                      <a:pt x="132" y="520"/>
                    </a:cubicBezTo>
                    <a:cubicBezTo>
                      <a:pt x="199" y="520"/>
                      <a:pt x="255" y="469"/>
                      <a:pt x="263" y="404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285" y="0"/>
                      <a:pt x="285" y="0"/>
                      <a:pt x="285" y="0"/>
                    </a:cubicBezTo>
                    <a:close/>
                    <a:moveTo>
                      <a:pt x="132" y="285"/>
                    </a:moveTo>
                    <a:cubicBezTo>
                      <a:pt x="76" y="285"/>
                      <a:pt x="30" y="331"/>
                      <a:pt x="30" y="387"/>
                    </a:cubicBezTo>
                    <a:cubicBezTo>
                      <a:pt x="30" y="444"/>
                      <a:pt x="76" y="489"/>
                      <a:pt x="132" y="489"/>
                    </a:cubicBezTo>
                    <a:cubicBezTo>
                      <a:pt x="188" y="489"/>
                      <a:pt x="234" y="444"/>
                      <a:pt x="234" y="387"/>
                    </a:cubicBezTo>
                    <a:cubicBezTo>
                      <a:pt x="234" y="331"/>
                      <a:pt x="188" y="285"/>
                      <a:pt x="132" y="28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0" name="Freeform 36"/>
              <p:cNvSpPr>
                <a:spLocks noEditPoints="1"/>
              </p:cNvSpPr>
              <p:nvPr/>
            </p:nvSpPr>
            <p:spPr bwMode="auto">
              <a:xfrm>
                <a:off x="4437063" y="4462463"/>
                <a:ext cx="1497013" cy="1543050"/>
              </a:xfrm>
              <a:custGeom>
                <a:avLst/>
                <a:gdLst>
                  <a:gd name="T0" fmla="*/ 455 w 504"/>
                  <a:gd name="T1" fmla="*/ 0 h 520"/>
                  <a:gd name="T2" fmla="*/ 57 w 504"/>
                  <a:gd name="T3" fmla="*/ 279 h 520"/>
                  <a:gd name="T4" fmla="*/ 0 w 504"/>
                  <a:gd name="T5" fmla="*/ 387 h 520"/>
                  <a:gd name="T6" fmla="*/ 133 w 504"/>
                  <a:gd name="T7" fmla="*/ 520 h 520"/>
                  <a:gd name="T8" fmla="*/ 250 w 504"/>
                  <a:gd name="T9" fmla="*/ 449 h 520"/>
                  <a:gd name="T10" fmla="*/ 504 w 504"/>
                  <a:gd name="T11" fmla="*/ 0 h 520"/>
                  <a:gd name="T12" fmla="*/ 455 w 504"/>
                  <a:gd name="T13" fmla="*/ 0 h 520"/>
                  <a:gd name="T14" fmla="*/ 133 w 504"/>
                  <a:gd name="T15" fmla="*/ 285 h 520"/>
                  <a:gd name="T16" fmla="*/ 31 w 504"/>
                  <a:gd name="T17" fmla="*/ 387 h 520"/>
                  <a:gd name="T18" fmla="*/ 133 w 504"/>
                  <a:gd name="T19" fmla="*/ 489 h 520"/>
                  <a:gd name="T20" fmla="*/ 235 w 504"/>
                  <a:gd name="T21" fmla="*/ 387 h 520"/>
                  <a:gd name="T22" fmla="*/ 133 w 504"/>
                  <a:gd name="T23" fmla="*/ 285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4" h="520">
                    <a:moveTo>
                      <a:pt x="455" y="0"/>
                    </a:moveTo>
                    <a:cubicBezTo>
                      <a:pt x="57" y="279"/>
                      <a:pt x="57" y="279"/>
                      <a:pt x="57" y="279"/>
                    </a:cubicBezTo>
                    <a:cubicBezTo>
                      <a:pt x="23" y="303"/>
                      <a:pt x="0" y="342"/>
                      <a:pt x="0" y="387"/>
                    </a:cubicBezTo>
                    <a:cubicBezTo>
                      <a:pt x="0" y="460"/>
                      <a:pt x="60" y="520"/>
                      <a:pt x="133" y="520"/>
                    </a:cubicBezTo>
                    <a:cubicBezTo>
                      <a:pt x="182" y="520"/>
                      <a:pt x="227" y="492"/>
                      <a:pt x="250" y="449"/>
                    </a:cubicBezTo>
                    <a:cubicBezTo>
                      <a:pt x="504" y="0"/>
                      <a:pt x="504" y="0"/>
                      <a:pt x="504" y="0"/>
                    </a:cubicBezTo>
                    <a:cubicBezTo>
                      <a:pt x="455" y="0"/>
                      <a:pt x="455" y="0"/>
                      <a:pt x="455" y="0"/>
                    </a:cubicBezTo>
                    <a:close/>
                    <a:moveTo>
                      <a:pt x="133" y="285"/>
                    </a:moveTo>
                    <a:cubicBezTo>
                      <a:pt x="76" y="285"/>
                      <a:pt x="31" y="331"/>
                      <a:pt x="31" y="387"/>
                    </a:cubicBezTo>
                    <a:cubicBezTo>
                      <a:pt x="31" y="444"/>
                      <a:pt x="76" y="489"/>
                      <a:pt x="133" y="489"/>
                    </a:cubicBezTo>
                    <a:cubicBezTo>
                      <a:pt x="189" y="489"/>
                      <a:pt x="235" y="444"/>
                      <a:pt x="235" y="387"/>
                    </a:cubicBezTo>
                    <a:cubicBezTo>
                      <a:pt x="235" y="331"/>
                      <a:pt x="189" y="285"/>
                      <a:pt x="133" y="28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1" name="Freeform 40"/>
              <p:cNvSpPr>
                <a:spLocks noEditPoints="1"/>
              </p:cNvSpPr>
              <p:nvPr/>
            </p:nvSpPr>
            <p:spPr bwMode="auto">
              <a:xfrm>
                <a:off x="6607174" y="4462463"/>
                <a:ext cx="992188" cy="1543050"/>
              </a:xfrm>
              <a:custGeom>
                <a:avLst/>
                <a:gdLst>
                  <a:gd name="T0" fmla="*/ 48 w 334"/>
                  <a:gd name="T1" fmla="*/ 0 h 520"/>
                  <a:gd name="T2" fmla="*/ 295 w 334"/>
                  <a:gd name="T3" fmla="*/ 294 h 520"/>
                  <a:gd name="T4" fmla="*/ 334 w 334"/>
                  <a:gd name="T5" fmla="*/ 387 h 520"/>
                  <a:gd name="T6" fmla="*/ 202 w 334"/>
                  <a:gd name="T7" fmla="*/ 520 h 520"/>
                  <a:gd name="T8" fmla="*/ 70 w 334"/>
                  <a:gd name="T9" fmla="*/ 404 h 520"/>
                  <a:gd name="T10" fmla="*/ 0 w 334"/>
                  <a:gd name="T11" fmla="*/ 0 h 520"/>
                  <a:gd name="T12" fmla="*/ 48 w 334"/>
                  <a:gd name="T13" fmla="*/ 0 h 520"/>
                  <a:gd name="T14" fmla="*/ 202 w 334"/>
                  <a:gd name="T15" fmla="*/ 285 h 520"/>
                  <a:gd name="T16" fmla="*/ 304 w 334"/>
                  <a:gd name="T17" fmla="*/ 387 h 520"/>
                  <a:gd name="T18" fmla="*/ 202 w 334"/>
                  <a:gd name="T19" fmla="*/ 489 h 520"/>
                  <a:gd name="T20" fmla="*/ 100 w 334"/>
                  <a:gd name="T21" fmla="*/ 387 h 520"/>
                  <a:gd name="T22" fmla="*/ 202 w 334"/>
                  <a:gd name="T23" fmla="*/ 285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4" h="520">
                    <a:moveTo>
                      <a:pt x="48" y="0"/>
                    </a:moveTo>
                    <a:cubicBezTo>
                      <a:pt x="295" y="294"/>
                      <a:pt x="295" y="294"/>
                      <a:pt x="295" y="294"/>
                    </a:cubicBezTo>
                    <a:cubicBezTo>
                      <a:pt x="319" y="318"/>
                      <a:pt x="334" y="351"/>
                      <a:pt x="334" y="387"/>
                    </a:cubicBezTo>
                    <a:cubicBezTo>
                      <a:pt x="334" y="460"/>
                      <a:pt x="275" y="520"/>
                      <a:pt x="202" y="520"/>
                    </a:cubicBezTo>
                    <a:cubicBezTo>
                      <a:pt x="134" y="520"/>
                      <a:pt x="79" y="469"/>
                      <a:pt x="70" y="40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lose/>
                    <a:moveTo>
                      <a:pt x="202" y="285"/>
                    </a:moveTo>
                    <a:cubicBezTo>
                      <a:pt x="258" y="285"/>
                      <a:pt x="304" y="331"/>
                      <a:pt x="304" y="387"/>
                    </a:cubicBezTo>
                    <a:cubicBezTo>
                      <a:pt x="304" y="444"/>
                      <a:pt x="258" y="489"/>
                      <a:pt x="202" y="489"/>
                    </a:cubicBezTo>
                    <a:cubicBezTo>
                      <a:pt x="145" y="489"/>
                      <a:pt x="100" y="444"/>
                      <a:pt x="100" y="387"/>
                    </a:cubicBezTo>
                    <a:cubicBezTo>
                      <a:pt x="100" y="331"/>
                      <a:pt x="145" y="285"/>
                      <a:pt x="202" y="28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2" name="Freeform 44"/>
              <p:cNvSpPr>
                <a:spLocks noEditPoints="1"/>
              </p:cNvSpPr>
              <p:nvPr/>
            </p:nvSpPr>
            <p:spPr bwMode="auto">
              <a:xfrm>
                <a:off x="7186612" y="4462463"/>
                <a:ext cx="1493838" cy="1543050"/>
              </a:xfrm>
              <a:custGeom>
                <a:avLst/>
                <a:gdLst>
                  <a:gd name="T0" fmla="*/ 48 w 503"/>
                  <a:gd name="T1" fmla="*/ 0 h 520"/>
                  <a:gd name="T2" fmla="*/ 447 w 503"/>
                  <a:gd name="T3" fmla="*/ 279 h 520"/>
                  <a:gd name="T4" fmla="*/ 503 w 503"/>
                  <a:gd name="T5" fmla="*/ 387 h 520"/>
                  <a:gd name="T6" fmla="*/ 371 w 503"/>
                  <a:gd name="T7" fmla="*/ 520 h 520"/>
                  <a:gd name="T8" fmla="*/ 257 w 503"/>
                  <a:gd name="T9" fmla="*/ 455 h 520"/>
                  <a:gd name="T10" fmla="*/ 0 w 503"/>
                  <a:gd name="T11" fmla="*/ 0 h 520"/>
                  <a:gd name="T12" fmla="*/ 48 w 503"/>
                  <a:gd name="T13" fmla="*/ 0 h 520"/>
                  <a:gd name="T14" fmla="*/ 371 w 503"/>
                  <a:gd name="T15" fmla="*/ 285 h 520"/>
                  <a:gd name="T16" fmla="*/ 473 w 503"/>
                  <a:gd name="T17" fmla="*/ 387 h 520"/>
                  <a:gd name="T18" fmla="*/ 371 w 503"/>
                  <a:gd name="T19" fmla="*/ 489 h 520"/>
                  <a:gd name="T20" fmla="*/ 269 w 503"/>
                  <a:gd name="T21" fmla="*/ 387 h 520"/>
                  <a:gd name="T22" fmla="*/ 371 w 503"/>
                  <a:gd name="T23" fmla="*/ 285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3" h="520">
                    <a:moveTo>
                      <a:pt x="48" y="0"/>
                    </a:moveTo>
                    <a:cubicBezTo>
                      <a:pt x="447" y="279"/>
                      <a:pt x="447" y="279"/>
                      <a:pt x="447" y="279"/>
                    </a:cubicBezTo>
                    <a:cubicBezTo>
                      <a:pt x="481" y="303"/>
                      <a:pt x="503" y="342"/>
                      <a:pt x="503" y="387"/>
                    </a:cubicBezTo>
                    <a:cubicBezTo>
                      <a:pt x="503" y="460"/>
                      <a:pt x="444" y="520"/>
                      <a:pt x="371" y="520"/>
                    </a:cubicBezTo>
                    <a:cubicBezTo>
                      <a:pt x="323" y="520"/>
                      <a:pt x="281" y="494"/>
                      <a:pt x="257" y="455"/>
                    </a:cubicBezTo>
                    <a:cubicBezTo>
                      <a:pt x="168" y="305"/>
                      <a:pt x="86" y="152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lose/>
                    <a:moveTo>
                      <a:pt x="371" y="285"/>
                    </a:moveTo>
                    <a:cubicBezTo>
                      <a:pt x="427" y="285"/>
                      <a:pt x="473" y="331"/>
                      <a:pt x="473" y="387"/>
                    </a:cubicBezTo>
                    <a:cubicBezTo>
                      <a:pt x="473" y="444"/>
                      <a:pt x="427" y="489"/>
                      <a:pt x="371" y="489"/>
                    </a:cubicBezTo>
                    <a:cubicBezTo>
                      <a:pt x="315" y="489"/>
                      <a:pt x="269" y="444"/>
                      <a:pt x="269" y="387"/>
                    </a:cubicBezTo>
                    <a:cubicBezTo>
                      <a:pt x="269" y="331"/>
                      <a:pt x="315" y="285"/>
                      <a:pt x="371" y="28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78" name="Freeform 30"/>
            <p:cNvSpPr/>
            <p:nvPr/>
          </p:nvSpPr>
          <p:spPr bwMode="auto">
            <a:xfrm>
              <a:off x="2466521" y="3671888"/>
              <a:ext cx="6159500" cy="57150"/>
            </a:xfrm>
            <a:custGeom>
              <a:avLst/>
              <a:gdLst>
                <a:gd name="T0" fmla="*/ 9 w 2067"/>
                <a:gd name="T1" fmla="*/ 19 h 19"/>
                <a:gd name="T2" fmla="*/ 0 w 2067"/>
                <a:gd name="T3" fmla="*/ 10 h 19"/>
                <a:gd name="T4" fmla="*/ 9 w 2067"/>
                <a:gd name="T5" fmla="*/ 0 h 19"/>
                <a:gd name="T6" fmla="*/ 2058 w 2067"/>
                <a:gd name="T7" fmla="*/ 0 h 19"/>
                <a:gd name="T8" fmla="*/ 2067 w 2067"/>
                <a:gd name="T9" fmla="*/ 10 h 19"/>
                <a:gd name="T10" fmla="*/ 2058 w 2067"/>
                <a:gd name="T11" fmla="*/ 19 h 19"/>
                <a:gd name="T12" fmla="*/ 9 w 206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7" h="19">
                  <a:moveTo>
                    <a:pt x="9" y="19"/>
                  </a:moveTo>
                  <a:cubicBezTo>
                    <a:pt x="4" y="19"/>
                    <a:pt x="0" y="15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2058" y="0"/>
                    <a:pt x="2058" y="0"/>
                    <a:pt x="2058" y="0"/>
                  </a:cubicBezTo>
                  <a:cubicBezTo>
                    <a:pt x="2063" y="0"/>
                    <a:pt x="2067" y="5"/>
                    <a:pt x="2067" y="10"/>
                  </a:cubicBezTo>
                  <a:cubicBezTo>
                    <a:pt x="2067" y="15"/>
                    <a:pt x="2063" y="19"/>
                    <a:pt x="2058" y="19"/>
                  </a:cubicBezTo>
                  <a:cubicBezTo>
                    <a:pt x="9" y="19"/>
                    <a:pt x="9" y="19"/>
                    <a:pt x="9" y="1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83" name="Group 134"/>
          <p:cNvGrpSpPr/>
          <p:nvPr userDrawn="1"/>
        </p:nvGrpSpPr>
        <p:grpSpPr bwMode="auto">
          <a:xfrm>
            <a:off x="4062533" y="2412490"/>
            <a:ext cx="1238249" cy="1911464"/>
            <a:chOff x="3606801" y="1272847"/>
            <a:chExt cx="1921824" cy="2969506"/>
          </a:xfrm>
        </p:grpSpPr>
        <p:sp>
          <p:nvSpPr>
            <p:cNvPr id="84" name="Freeform 37"/>
            <p:cNvSpPr>
              <a:spLocks noChangeArrowheads="1"/>
            </p:cNvSpPr>
            <p:nvPr/>
          </p:nvSpPr>
          <p:spPr bwMode="auto">
            <a:xfrm>
              <a:off x="4587423" y="1272847"/>
              <a:ext cx="884532" cy="628775"/>
            </a:xfrm>
            <a:custGeom>
              <a:avLst/>
              <a:gdLst>
                <a:gd name="T0" fmla="*/ 626 w 839"/>
                <a:gd name="T1" fmla="*/ 266 h 594"/>
                <a:gd name="T2" fmla="*/ 839 w 839"/>
                <a:gd name="T3" fmla="*/ 594 h 594"/>
                <a:gd name="T4" fmla="*/ 0 w 839"/>
                <a:gd name="T5" fmla="*/ 594 h 594"/>
                <a:gd name="T6" fmla="*/ 0 w 839"/>
                <a:gd name="T7" fmla="*/ 0 h 594"/>
                <a:gd name="T8" fmla="*/ 626 w 839"/>
                <a:gd name="T9" fmla="*/ 266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altLang="zh-CN">
                <a:latin typeface="+mn-ea"/>
                <a:ea typeface="+mn-ea"/>
              </a:endParaRPr>
            </a:p>
          </p:txBody>
        </p:sp>
        <p:grpSp>
          <p:nvGrpSpPr>
            <p:cNvPr id="85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91" name="Freeform 36"/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defRPr/>
                </a:pPr>
                <a:endParaRPr lang="en-US" noProof="1">
                  <a:latin typeface="+mn-ea"/>
                  <a:ea typeface="+mn-ea"/>
                </a:endParaRPr>
              </a:p>
            </p:txBody>
          </p:sp>
          <p:sp>
            <p:nvSpPr>
              <p:cNvPr id="92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defRPr/>
                </a:pPr>
                <a:endParaRPr lang="en-US" noProof="1">
                  <a:latin typeface="+mn-ea"/>
                  <a:ea typeface="+mn-ea"/>
                </a:endParaRPr>
              </a:p>
            </p:txBody>
          </p:sp>
          <p:sp>
            <p:nvSpPr>
              <p:cNvPr id="93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defRPr/>
                </a:pPr>
                <a:endParaRPr lang="en-US" noProof="1">
                  <a:latin typeface="+mn-ea"/>
                  <a:ea typeface="+mn-ea"/>
                </a:endParaRPr>
              </a:p>
            </p:txBody>
          </p:sp>
        </p:grpSp>
        <p:sp>
          <p:nvSpPr>
            <p:cNvPr id="86" name="Freeform 40"/>
            <p:cNvSpPr>
              <a:spLocks noChangeArrowheads="1"/>
            </p:cNvSpPr>
            <p:nvPr/>
          </p:nvSpPr>
          <p:spPr bwMode="auto">
            <a:xfrm>
              <a:off x="3663469" y="1272847"/>
              <a:ext cx="923955" cy="628775"/>
            </a:xfrm>
            <a:custGeom>
              <a:avLst/>
              <a:gdLst>
                <a:gd name="T0" fmla="*/ 856 w 873"/>
                <a:gd name="T1" fmla="*/ 0 h 594"/>
                <a:gd name="T2" fmla="*/ 873 w 873"/>
                <a:gd name="T3" fmla="*/ 0 h 594"/>
                <a:gd name="T4" fmla="*/ 873 w 873"/>
                <a:gd name="T5" fmla="*/ 594 h 594"/>
                <a:gd name="T6" fmla="*/ 0 w 873"/>
                <a:gd name="T7" fmla="*/ 594 h 594"/>
                <a:gd name="T8" fmla="*/ 213 w 873"/>
                <a:gd name="T9" fmla="*/ 266 h 594"/>
                <a:gd name="T10" fmla="*/ 856 w 873"/>
                <a:gd name="T11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altLang="zh-CN">
                <a:latin typeface="+mn-ea"/>
                <a:ea typeface="+mn-ea"/>
              </a:endParaRPr>
            </a:p>
          </p:txBody>
        </p:sp>
        <p:sp>
          <p:nvSpPr>
            <p:cNvPr id="87" name="Freeform 41"/>
            <p:cNvSpPr>
              <a:spLocks noChangeArrowheads="1"/>
            </p:cNvSpPr>
            <p:nvPr/>
          </p:nvSpPr>
          <p:spPr bwMode="auto">
            <a:xfrm>
              <a:off x="4587423" y="1985456"/>
              <a:ext cx="941202" cy="638637"/>
            </a:xfrm>
            <a:custGeom>
              <a:avLst/>
              <a:gdLst>
                <a:gd name="T0" fmla="*/ 0 w 892"/>
                <a:gd name="T1" fmla="*/ 606 h 606"/>
                <a:gd name="T2" fmla="*/ 0 w 892"/>
                <a:gd name="T3" fmla="*/ 0 h 606"/>
                <a:gd name="T4" fmla="*/ 864 w 892"/>
                <a:gd name="T5" fmla="*/ 0 h 606"/>
                <a:gd name="T6" fmla="*/ 892 w 892"/>
                <a:gd name="T7" fmla="*/ 235 h 606"/>
                <a:gd name="T8" fmla="*/ 816 w 892"/>
                <a:gd name="T9" fmla="*/ 606 h 606"/>
                <a:gd name="T10" fmla="*/ 0 w 892"/>
                <a:gd name="T11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altLang="zh-CN">
                <a:latin typeface="+mn-ea"/>
                <a:ea typeface="+mn-ea"/>
              </a:endParaRPr>
            </a:p>
          </p:txBody>
        </p:sp>
        <p:sp>
          <p:nvSpPr>
            <p:cNvPr id="88" name="Freeform 42"/>
            <p:cNvSpPr>
              <a:spLocks noChangeArrowheads="1"/>
            </p:cNvSpPr>
            <p:nvPr/>
          </p:nvSpPr>
          <p:spPr bwMode="auto">
            <a:xfrm>
              <a:off x="3606801" y="1985456"/>
              <a:ext cx="980622" cy="638637"/>
            </a:xfrm>
            <a:custGeom>
              <a:avLst/>
              <a:gdLst>
                <a:gd name="T0" fmla="*/ 926 w 926"/>
                <a:gd name="T1" fmla="*/ 606 h 606"/>
                <a:gd name="T2" fmla="*/ 76 w 926"/>
                <a:gd name="T3" fmla="*/ 606 h 606"/>
                <a:gd name="T4" fmla="*/ 0 w 926"/>
                <a:gd name="T5" fmla="*/ 235 h 606"/>
                <a:gd name="T6" fmla="*/ 29 w 926"/>
                <a:gd name="T7" fmla="*/ 0 h 606"/>
                <a:gd name="T8" fmla="*/ 926 w 926"/>
                <a:gd name="T9" fmla="*/ 0 h 606"/>
                <a:gd name="T10" fmla="*/ 926 w 926"/>
                <a:gd name="T11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altLang="zh-CN">
                <a:latin typeface="+mn-ea"/>
                <a:ea typeface="+mn-ea"/>
              </a:endParaRPr>
            </a:p>
          </p:txBody>
        </p:sp>
        <p:sp>
          <p:nvSpPr>
            <p:cNvPr id="89" name="Freeform 43"/>
            <p:cNvSpPr>
              <a:spLocks noChangeArrowheads="1"/>
            </p:cNvSpPr>
            <p:nvPr/>
          </p:nvSpPr>
          <p:spPr bwMode="auto">
            <a:xfrm>
              <a:off x="3729995" y="2710398"/>
              <a:ext cx="857430" cy="641104"/>
            </a:xfrm>
            <a:custGeom>
              <a:avLst/>
              <a:gdLst>
                <a:gd name="T0" fmla="*/ 809 w 809"/>
                <a:gd name="T1" fmla="*/ 0 h 607"/>
                <a:gd name="T2" fmla="*/ 809 w 809"/>
                <a:gd name="T3" fmla="*/ 607 h 607"/>
                <a:gd name="T4" fmla="*/ 339 w 809"/>
                <a:gd name="T5" fmla="*/ 607 h 607"/>
                <a:gd name="T6" fmla="*/ 339 w 809"/>
                <a:gd name="T7" fmla="*/ 607 h 607"/>
                <a:gd name="T8" fmla="*/ 91 w 809"/>
                <a:gd name="T9" fmla="*/ 129 h 607"/>
                <a:gd name="T10" fmla="*/ 84 w 809"/>
                <a:gd name="T11" fmla="*/ 120 h 607"/>
                <a:gd name="T12" fmla="*/ 0 w 809"/>
                <a:gd name="T13" fmla="*/ 0 h 607"/>
                <a:gd name="T14" fmla="*/ 809 w 809"/>
                <a:gd name="T1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altLang="zh-CN">
                <a:latin typeface="+mn-ea"/>
                <a:ea typeface="+mn-ea"/>
              </a:endParaRPr>
            </a:p>
          </p:txBody>
        </p:sp>
        <p:sp>
          <p:nvSpPr>
            <p:cNvPr id="90" name="Freeform 44"/>
            <p:cNvSpPr>
              <a:spLocks noChangeArrowheads="1"/>
            </p:cNvSpPr>
            <p:nvPr/>
          </p:nvSpPr>
          <p:spPr bwMode="auto">
            <a:xfrm>
              <a:off x="4587423" y="2710398"/>
              <a:ext cx="818008" cy="641104"/>
            </a:xfrm>
            <a:custGeom>
              <a:avLst/>
              <a:gdLst>
                <a:gd name="T0" fmla="*/ 0 w 775"/>
                <a:gd name="T1" fmla="*/ 0 h 607"/>
                <a:gd name="T2" fmla="*/ 775 w 775"/>
                <a:gd name="T3" fmla="*/ 0 h 607"/>
                <a:gd name="T4" fmla="*/ 683 w 775"/>
                <a:gd name="T5" fmla="*/ 130 h 607"/>
                <a:gd name="T6" fmla="*/ 677 w 775"/>
                <a:gd name="T7" fmla="*/ 136 h 607"/>
                <a:gd name="T8" fmla="*/ 545 w 775"/>
                <a:gd name="T9" fmla="*/ 319 h 607"/>
                <a:gd name="T10" fmla="*/ 435 w 775"/>
                <a:gd name="T11" fmla="*/ 607 h 607"/>
                <a:gd name="T12" fmla="*/ 435 w 775"/>
                <a:gd name="T13" fmla="*/ 607 h 607"/>
                <a:gd name="T14" fmla="*/ 0 w 775"/>
                <a:gd name="T15" fmla="*/ 607 h 607"/>
                <a:gd name="T16" fmla="*/ 0 w 775"/>
                <a:gd name="T17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altLang="zh-CN">
                <a:latin typeface="+mn-ea"/>
                <a:ea typeface="+mn-ea"/>
              </a:endParaRPr>
            </a:p>
          </p:txBody>
        </p:sp>
      </p:grpSp>
      <p:pic>
        <p:nvPicPr>
          <p:cNvPr id="94" name="图片 9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411699" y="2361828"/>
            <a:ext cx="1952021" cy="1952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5" name="Freeform: Shape 11"/>
          <p:cNvSpPr/>
          <p:nvPr userDrawn="1"/>
        </p:nvSpPr>
        <p:spPr bwMode="auto">
          <a:xfrm>
            <a:off x="282597" y="2492120"/>
            <a:ext cx="891348" cy="884763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40" y="0"/>
                </a:moveTo>
                <a:cubicBezTo>
                  <a:pt x="7322" y="0"/>
                  <a:pt x="4802" y="1061"/>
                  <a:pt x="2881" y="3186"/>
                </a:cubicBezTo>
                <a:cubicBezTo>
                  <a:pt x="-961" y="7434"/>
                  <a:pt x="-961" y="14323"/>
                  <a:pt x="2881" y="18571"/>
                </a:cubicBezTo>
                <a:cubicBezTo>
                  <a:pt x="4240" y="20074"/>
                  <a:pt x="5899" y="21033"/>
                  <a:pt x="7644" y="21473"/>
                </a:cubicBezTo>
                <a:cubicBezTo>
                  <a:pt x="7648" y="21252"/>
                  <a:pt x="7643" y="21031"/>
                  <a:pt x="7605" y="20818"/>
                </a:cubicBezTo>
                <a:cubicBezTo>
                  <a:pt x="7431" y="19848"/>
                  <a:pt x="7313" y="18994"/>
                  <a:pt x="7026" y="18045"/>
                </a:cubicBezTo>
                <a:cubicBezTo>
                  <a:pt x="6736" y="17091"/>
                  <a:pt x="6626" y="16134"/>
                  <a:pt x="6475" y="15147"/>
                </a:cubicBezTo>
                <a:cubicBezTo>
                  <a:pt x="6317" y="14118"/>
                  <a:pt x="6608" y="13106"/>
                  <a:pt x="6306" y="12092"/>
                </a:cubicBezTo>
                <a:cubicBezTo>
                  <a:pt x="6068" y="11295"/>
                  <a:pt x="5814" y="10409"/>
                  <a:pt x="5698" y="9570"/>
                </a:cubicBezTo>
                <a:cubicBezTo>
                  <a:pt x="5650" y="9227"/>
                  <a:pt x="5530" y="8463"/>
                  <a:pt x="5937" y="8323"/>
                </a:cubicBezTo>
                <a:cubicBezTo>
                  <a:pt x="6319" y="8202"/>
                  <a:pt x="6444" y="8426"/>
                  <a:pt x="6597" y="8694"/>
                </a:cubicBezTo>
                <a:cubicBezTo>
                  <a:pt x="6826" y="9095"/>
                  <a:pt x="6874" y="9335"/>
                  <a:pt x="6896" y="9794"/>
                </a:cubicBezTo>
                <a:cubicBezTo>
                  <a:pt x="6922" y="10356"/>
                  <a:pt x="7199" y="10966"/>
                  <a:pt x="7353" y="11498"/>
                </a:cubicBezTo>
                <a:cubicBezTo>
                  <a:pt x="7384" y="11604"/>
                  <a:pt x="7694" y="12372"/>
                  <a:pt x="7829" y="11989"/>
                </a:cubicBezTo>
                <a:cubicBezTo>
                  <a:pt x="7961" y="11613"/>
                  <a:pt x="7889" y="11440"/>
                  <a:pt x="7826" y="11032"/>
                </a:cubicBezTo>
                <a:cubicBezTo>
                  <a:pt x="7748" y="10528"/>
                  <a:pt x="7879" y="9965"/>
                  <a:pt x="7771" y="9461"/>
                </a:cubicBezTo>
                <a:cubicBezTo>
                  <a:pt x="7657" y="8925"/>
                  <a:pt x="7685" y="8198"/>
                  <a:pt x="7717" y="7645"/>
                </a:cubicBezTo>
                <a:cubicBezTo>
                  <a:pt x="7743" y="7191"/>
                  <a:pt x="7556" y="5321"/>
                  <a:pt x="8665" y="5823"/>
                </a:cubicBezTo>
                <a:cubicBezTo>
                  <a:pt x="8943" y="5949"/>
                  <a:pt x="8934" y="8058"/>
                  <a:pt x="8925" y="8734"/>
                </a:cubicBezTo>
                <a:cubicBezTo>
                  <a:pt x="8915" y="9462"/>
                  <a:pt x="8950" y="11499"/>
                  <a:pt x="9333" y="11495"/>
                </a:cubicBezTo>
                <a:cubicBezTo>
                  <a:pt x="9470" y="11428"/>
                  <a:pt x="9451" y="10067"/>
                  <a:pt x="9505" y="9814"/>
                </a:cubicBezTo>
                <a:cubicBezTo>
                  <a:pt x="9643" y="9155"/>
                  <a:pt x="9656" y="8384"/>
                  <a:pt x="9723" y="7705"/>
                </a:cubicBezTo>
                <a:cubicBezTo>
                  <a:pt x="9784" y="7081"/>
                  <a:pt x="9730" y="5332"/>
                  <a:pt x="10476" y="5280"/>
                </a:cubicBezTo>
                <a:cubicBezTo>
                  <a:pt x="11885" y="5280"/>
                  <a:pt x="10909" y="7410"/>
                  <a:pt x="10983" y="8191"/>
                </a:cubicBezTo>
                <a:cubicBezTo>
                  <a:pt x="11053" y="8931"/>
                  <a:pt x="10797" y="9574"/>
                  <a:pt x="10786" y="10311"/>
                </a:cubicBezTo>
                <a:cubicBezTo>
                  <a:pt x="10781" y="10633"/>
                  <a:pt x="10668" y="11163"/>
                  <a:pt x="10773" y="11406"/>
                </a:cubicBezTo>
                <a:cubicBezTo>
                  <a:pt x="11150" y="12020"/>
                  <a:pt x="11510" y="10640"/>
                  <a:pt x="11591" y="10417"/>
                </a:cubicBezTo>
                <a:cubicBezTo>
                  <a:pt x="11820" y="9795"/>
                  <a:pt x="12032" y="9181"/>
                  <a:pt x="12308" y="8581"/>
                </a:cubicBezTo>
                <a:cubicBezTo>
                  <a:pt x="12584" y="7983"/>
                  <a:pt x="12566" y="7077"/>
                  <a:pt x="13077" y="6633"/>
                </a:cubicBezTo>
                <a:cubicBezTo>
                  <a:pt x="13359" y="6509"/>
                  <a:pt x="13569" y="6509"/>
                  <a:pt x="13860" y="6771"/>
                </a:cubicBezTo>
                <a:cubicBezTo>
                  <a:pt x="14268" y="7257"/>
                  <a:pt x="13853" y="8101"/>
                  <a:pt x="13706" y="8619"/>
                </a:cubicBezTo>
                <a:cubicBezTo>
                  <a:pt x="13529" y="9246"/>
                  <a:pt x="13374" y="9862"/>
                  <a:pt x="13181" y="10483"/>
                </a:cubicBezTo>
                <a:cubicBezTo>
                  <a:pt x="12911" y="11356"/>
                  <a:pt x="12661" y="12302"/>
                  <a:pt x="12316" y="13135"/>
                </a:cubicBezTo>
                <a:cubicBezTo>
                  <a:pt x="12284" y="13214"/>
                  <a:pt x="12205" y="14203"/>
                  <a:pt x="12197" y="14463"/>
                </a:cubicBezTo>
                <a:cubicBezTo>
                  <a:pt x="12183" y="14897"/>
                  <a:pt x="12230" y="15346"/>
                  <a:pt x="12116" y="15770"/>
                </a:cubicBezTo>
                <a:cubicBezTo>
                  <a:pt x="12055" y="15997"/>
                  <a:pt x="12220" y="16247"/>
                  <a:pt x="12230" y="16505"/>
                </a:cubicBezTo>
                <a:cubicBezTo>
                  <a:pt x="12258" y="17188"/>
                  <a:pt x="11798" y="17805"/>
                  <a:pt x="11487" y="18359"/>
                </a:cubicBezTo>
                <a:cubicBezTo>
                  <a:pt x="11343" y="19093"/>
                  <a:pt x="11444" y="20004"/>
                  <a:pt x="11448" y="20755"/>
                </a:cubicBezTo>
                <a:cubicBezTo>
                  <a:pt x="11450" y="21036"/>
                  <a:pt x="11459" y="21317"/>
                  <a:pt x="11466" y="21599"/>
                </a:cubicBezTo>
                <a:cubicBezTo>
                  <a:pt x="13418" y="21239"/>
                  <a:pt x="15290" y="20236"/>
                  <a:pt x="16796" y="18571"/>
                </a:cubicBezTo>
                <a:cubicBezTo>
                  <a:pt x="20638" y="14323"/>
                  <a:pt x="20638" y="7434"/>
                  <a:pt x="16796" y="3186"/>
                </a:cubicBezTo>
                <a:cubicBezTo>
                  <a:pt x="14875" y="1061"/>
                  <a:pt x="12358" y="0"/>
                  <a:pt x="984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sz="1350">
              <a:latin typeface="+mn-ea"/>
              <a:ea typeface="+mn-ea"/>
            </a:endParaRPr>
          </a:p>
        </p:txBody>
      </p:sp>
      <p:sp>
        <p:nvSpPr>
          <p:cNvPr id="96" name="Freeform: Shape 14"/>
          <p:cNvSpPr/>
          <p:nvPr userDrawn="1"/>
        </p:nvSpPr>
        <p:spPr bwMode="auto">
          <a:xfrm>
            <a:off x="992281" y="3493680"/>
            <a:ext cx="891348" cy="887296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9" y="0"/>
                </a:moveTo>
                <a:cubicBezTo>
                  <a:pt x="7321" y="0"/>
                  <a:pt x="4802" y="1058"/>
                  <a:pt x="2881" y="3176"/>
                </a:cubicBezTo>
                <a:cubicBezTo>
                  <a:pt x="-961" y="7412"/>
                  <a:pt x="-961" y="14279"/>
                  <a:pt x="2881" y="18515"/>
                </a:cubicBezTo>
                <a:cubicBezTo>
                  <a:pt x="4148" y="19912"/>
                  <a:pt x="5679" y="20838"/>
                  <a:pt x="7295" y="21313"/>
                </a:cubicBezTo>
                <a:cubicBezTo>
                  <a:pt x="7306" y="21185"/>
                  <a:pt x="7325" y="21050"/>
                  <a:pt x="7334" y="20924"/>
                </a:cubicBezTo>
                <a:cubicBezTo>
                  <a:pt x="7433" y="19560"/>
                  <a:pt x="6825" y="18431"/>
                  <a:pt x="6445" y="17197"/>
                </a:cubicBezTo>
                <a:cubicBezTo>
                  <a:pt x="5874" y="15777"/>
                  <a:pt x="5675" y="14138"/>
                  <a:pt x="5687" y="12597"/>
                </a:cubicBezTo>
                <a:cubicBezTo>
                  <a:pt x="5692" y="11883"/>
                  <a:pt x="5275" y="11146"/>
                  <a:pt x="5102" y="10474"/>
                </a:cubicBezTo>
                <a:cubicBezTo>
                  <a:pt x="4891" y="10084"/>
                  <a:pt x="4845" y="9244"/>
                  <a:pt x="4785" y="8802"/>
                </a:cubicBezTo>
                <a:cubicBezTo>
                  <a:pt x="4670" y="7958"/>
                  <a:pt x="5327" y="7746"/>
                  <a:pt x="5684" y="8426"/>
                </a:cubicBezTo>
                <a:cubicBezTo>
                  <a:pt x="6037" y="9100"/>
                  <a:pt x="6096" y="9902"/>
                  <a:pt x="6409" y="10595"/>
                </a:cubicBezTo>
                <a:cubicBezTo>
                  <a:pt x="6559" y="10926"/>
                  <a:pt x="6656" y="11804"/>
                  <a:pt x="7058" y="11709"/>
                </a:cubicBezTo>
                <a:cubicBezTo>
                  <a:pt x="7366" y="11676"/>
                  <a:pt x="7023" y="10959"/>
                  <a:pt x="7014" y="10764"/>
                </a:cubicBezTo>
                <a:cubicBezTo>
                  <a:pt x="6994" y="10326"/>
                  <a:pt x="6870" y="9942"/>
                  <a:pt x="6890" y="9489"/>
                </a:cubicBezTo>
                <a:cubicBezTo>
                  <a:pt x="6902" y="9215"/>
                  <a:pt x="6900" y="8945"/>
                  <a:pt x="6864" y="8673"/>
                </a:cubicBezTo>
                <a:cubicBezTo>
                  <a:pt x="6676" y="8156"/>
                  <a:pt x="6772" y="7446"/>
                  <a:pt x="6700" y="6897"/>
                </a:cubicBezTo>
                <a:cubicBezTo>
                  <a:pt x="6653" y="6538"/>
                  <a:pt x="6630" y="6138"/>
                  <a:pt x="6757" y="5794"/>
                </a:cubicBezTo>
                <a:cubicBezTo>
                  <a:pt x="6870" y="5490"/>
                  <a:pt x="7223" y="5183"/>
                  <a:pt x="7539" y="5321"/>
                </a:cubicBezTo>
                <a:cubicBezTo>
                  <a:pt x="8013" y="5529"/>
                  <a:pt x="7872" y="6038"/>
                  <a:pt x="7885" y="6470"/>
                </a:cubicBezTo>
                <a:cubicBezTo>
                  <a:pt x="7898" y="6905"/>
                  <a:pt x="7949" y="7242"/>
                  <a:pt x="8022" y="7662"/>
                </a:cubicBezTo>
                <a:cubicBezTo>
                  <a:pt x="8083" y="8010"/>
                  <a:pt x="8257" y="8637"/>
                  <a:pt x="8194" y="8988"/>
                </a:cubicBezTo>
                <a:cubicBezTo>
                  <a:pt x="8243" y="9288"/>
                  <a:pt x="8365" y="11410"/>
                  <a:pt x="8773" y="10830"/>
                </a:cubicBezTo>
                <a:cubicBezTo>
                  <a:pt x="8897" y="10144"/>
                  <a:pt x="8726" y="8719"/>
                  <a:pt x="8695" y="7590"/>
                </a:cubicBezTo>
                <a:cubicBezTo>
                  <a:pt x="8671" y="6723"/>
                  <a:pt x="8388" y="5506"/>
                  <a:pt x="8914" y="4771"/>
                </a:cubicBezTo>
                <a:cubicBezTo>
                  <a:pt x="9231" y="4327"/>
                  <a:pt x="9761" y="4710"/>
                  <a:pt x="9880" y="5127"/>
                </a:cubicBezTo>
                <a:cubicBezTo>
                  <a:pt x="9987" y="5503"/>
                  <a:pt x="9933" y="5938"/>
                  <a:pt x="9927" y="6327"/>
                </a:cubicBezTo>
                <a:cubicBezTo>
                  <a:pt x="9911" y="7281"/>
                  <a:pt x="10254" y="8239"/>
                  <a:pt x="10117" y="9188"/>
                </a:cubicBezTo>
                <a:cubicBezTo>
                  <a:pt x="10072" y="9496"/>
                  <a:pt x="10223" y="11643"/>
                  <a:pt x="10821" y="10735"/>
                </a:cubicBezTo>
                <a:cubicBezTo>
                  <a:pt x="11048" y="10390"/>
                  <a:pt x="11044" y="9818"/>
                  <a:pt x="11177" y="9417"/>
                </a:cubicBezTo>
                <a:cubicBezTo>
                  <a:pt x="11348" y="8899"/>
                  <a:pt x="11477" y="8376"/>
                  <a:pt x="11686" y="7874"/>
                </a:cubicBezTo>
                <a:cubicBezTo>
                  <a:pt x="11930" y="7285"/>
                  <a:pt x="12234" y="5353"/>
                  <a:pt x="13177" y="5757"/>
                </a:cubicBezTo>
                <a:cubicBezTo>
                  <a:pt x="13823" y="6033"/>
                  <a:pt x="13102" y="7797"/>
                  <a:pt x="13011" y="8292"/>
                </a:cubicBezTo>
                <a:cubicBezTo>
                  <a:pt x="12788" y="9497"/>
                  <a:pt x="12376" y="10680"/>
                  <a:pt x="12182" y="11884"/>
                </a:cubicBezTo>
                <a:cubicBezTo>
                  <a:pt x="12110" y="12329"/>
                  <a:pt x="12410" y="12760"/>
                  <a:pt x="12257" y="13210"/>
                </a:cubicBezTo>
                <a:cubicBezTo>
                  <a:pt x="12171" y="13463"/>
                  <a:pt x="12396" y="14159"/>
                  <a:pt x="12645" y="14273"/>
                </a:cubicBezTo>
                <a:cubicBezTo>
                  <a:pt x="13755" y="14781"/>
                  <a:pt x="14069" y="13871"/>
                  <a:pt x="14957" y="13382"/>
                </a:cubicBezTo>
                <a:cubicBezTo>
                  <a:pt x="15330" y="13176"/>
                  <a:pt x="16717" y="12212"/>
                  <a:pt x="16911" y="13173"/>
                </a:cubicBezTo>
                <a:cubicBezTo>
                  <a:pt x="17046" y="13840"/>
                  <a:pt x="16325" y="14235"/>
                  <a:pt x="15918" y="14562"/>
                </a:cubicBezTo>
                <a:cubicBezTo>
                  <a:pt x="15429" y="14955"/>
                  <a:pt x="15007" y="15315"/>
                  <a:pt x="14658" y="15854"/>
                </a:cubicBezTo>
                <a:cubicBezTo>
                  <a:pt x="13893" y="17034"/>
                  <a:pt x="12512" y="18156"/>
                  <a:pt x="11317" y="18987"/>
                </a:cubicBezTo>
                <a:cubicBezTo>
                  <a:pt x="10833" y="19324"/>
                  <a:pt x="11018" y="20913"/>
                  <a:pt x="11047" y="21599"/>
                </a:cubicBezTo>
                <a:cubicBezTo>
                  <a:pt x="13148" y="21314"/>
                  <a:pt x="15184" y="20293"/>
                  <a:pt x="16796" y="18515"/>
                </a:cubicBezTo>
                <a:cubicBezTo>
                  <a:pt x="20639" y="14279"/>
                  <a:pt x="20638" y="7412"/>
                  <a:pt x="16796" y="3176"/>
                </a:cubicBezTo>
                <a:cubicBezTo>
                  <a:pt x="14875" y="1058"/>
                  <a:pt x="12356" y="0"/>
                  <a:pt x="9839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sz="1350">
              <a:latin typeface="+mn-ea"/>
              <a:ea typeface="+mn-ea"/>
            </a:endParaRPr>
          </a:p>
        </p:txBody>
      </p:sp>
      <p:sp>
        <p:nvSpPr>
          <p:cNvPr id="97" name="Freeform: Shape 8"/>
          <p:cNvSpPr/>
          <p:nvPr userDrawn="1"/>
        </p:nvSpPr>
        <p:spPr bwMode="auto">
          <a:xfrm>
            <a:off x="1173945" y="2503096"/>
            <a:ext cx="891348" cy="883751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40" y="0"/>
                </a:moveTo>
                <a:cubicBezTo>
                  <a:pt x="7322" y="0"/>
                  <a:pt x="4802" y="1063"/>
                  <a:pt x="2881" y="3190"/>
                </a:cubicBezTo>
                <a:cubicBezTo>
                  <a:pt x="-961" y="7445"/>
                  <a:pt x="-961" y="14344"/>
                  <a:pt x="2881" y="18598"/>
                </a:cubicBezTo>
                <a:cubicBezTo>
                  <a:pt x="4337" y="20210"/>
                  <a:pt x="6134" y="21209"/>
                  <a:pt x="8016" y="21600"/>
                </a:cubicBezTo>
                <a:cubicBezTo>
                  <a:pt x="8154" y="20857"/>
                  <a:pt x="8137" y="20064"/>
                  <a:pt x="8049" y="19309"/>
                </a:cubicBezTo>
                <a:cubicBezTo>
                  <a:pt x="7981" y="18720"/>
                  <a:pt x="7552" y="18189"/>
                  <a:pt x="7389" y="17614"/>
                </a:cubicBezTo>
                <a:cubicBezTo>
                  <a:pt x="7066" y="16467"/>
                  <a:pt x="6898" y="15510"/>
                  <a:pt x="6898" y="14297"/>
                </a:cubicBezTo>
                <a:cubicBezTo>
                  <a:pt x="6898" y="13719"/>
                  <a:pt x="6390" y="12905"/>
                  <a:pt x="7171" y="12234"/>
                </a:cubicBezTo>
                <a:cubicBezTo>
                  <a:pt x="7405" y="12033"/>
                  <a:pt x="7717" y="12156"/>
                  <a:pt x="7748" y="11802"/>
                </a:cubicBezTo>
                <a:cubicBezTo>
                  <a:pt x="7766" y="11598"/>
                  <a:pt x="7754" y="11382"/>
                  <a:pt x="7709" y="11184"/>
                </a:cubicBezTo>
                <a:cubicBezTo>
                  <a:pt x="7551" y="10484"/>
                  <a:pt x="7369" y="9823"/>
                  <a:pt x="7288" y="9106"/>
                </a:cubicBezTo>
                <a:cubicBezTo>
                  <a:pt x="7219" y="8496"/>
                  <a:pt x="7152" y="7823"/>
                  <a:pt x="7018" y="7227"/>
                </a:cubicBezTo>
                <a:cubicBezTo>
                  <a:pt x="6929" y="6833"/>
                  <a:pt x="6938" y="5868"/>
                  <a:pt x="7574" y="6099"/>
                </a:cubicBezTo>
                <a:cubicBezTo>
                  <a:pt x="8112" y="6295"/>
                  <a:pt x="8202" y="7091"/>
                  <a:pt x="8237" y="7613"/>
                </a:cubicBezTo>
                <a:cubicBezTo>
                  <a:pt x="8321" y="8873"/>
                  <a:pt x="8637" y="10157"/>
                  <a:pt x="9011" y="11356"/>
                </a:cubicBezTo>
                <a:cubicBezTo>
                  <a:pt x="9365" y="11088"/>
                  <a:pt x="9136" y="10567"/>
                  <a:pt x="9154" y="10200"/>
                </a:cubicBezTo>
                <a:cubicBezTo>
                  <a:pt x="9177" y="9704"/>
                  <a:pt x="9200" y="9216"/>
                  <a:pt x="9232" y="8724"/>
                </a:cubicBezTo>
                <a:cubicBezTo>
                  <a:pt x="9272" y="8096"/>
                  <a:pt x="9103" y="7497"/>
                  <a:pt x="9193" y="6859"/>
                </a:cubicBezTo>
                <a:cubicBezTo>
                  <a:pt x="9254" y="6428"/>
                  <a:pt x="9119" y="5797"/>
                  <a:pt x="9432" y="5449"/>
                </a:cubicBezTo>
                <a:cubicBezTo>
                  <a:pt x="9728" y="5121"/>
                  <a:pt x="10265" y="5332"/>
                  <a:pt x="10372" y="5757"/>
                </a:cubicBezTo>
                <a:cubicBezTo>
                  <a:pt x="10522" y="6349"/>
                  <a:pt x="10388" y="7074"/>
                  <a:pt x="10370" y="7676"/>
                </a:cubicBezTo>
                <a:cubicBezTo>
                  <a:pt x="10349" y="8368"/>
                  <a:pt x="10560" y="9005"/>
                  <a:pt x="10560" y="9696"/>
                </a:cubicBezTo>
                <a:cubicBezTo>
                  <a:pt x="10560" y="10149"/>
                  <a:pt x="10351" y="10721"/>
                  <a:pt x="10609" y="11135"/>
                </a:cubicBezTo>
                <a:cubicBezTo>
                  <a:pt x="11006" y="10952"/>
                  <a:pt x="10975" y="10063"/>
                  <a:pt x="11079" y="9653"/>
                </a:cubicBezTo>
                <a:cubicBezTo>
                  <a:pt x="11169" y="9299"/>
                  <a:pt x="11287" y="9000"/>
                  <a:pt x="11337" y="8629"/>
                </a:cubicBezTo>
                <a:cubicBezTo>
                  <a:pt x="11370" y="8376"/>
                  <a:pt x="11464" y="8074"/>
                  <a:pt x="11464" y="7791"/>
                </a:cubicBezTo>
                <a:cubicBezTo>
                  <a:pt x="11464" y="7264"/>
                  <a:pt x="11488" y="6489"/>
                  <a:pt x="11843" y="6071"/>
                </a:cubicBezTo>
                <a:cubicBezTo>
                  <a:pt x="12136" y="5726"/>
                  <a:pt x="12824" y="5844"/>
                  <a:pt x="12916" y="6347"/>
                </a:cubicBezTo>
                <a:cubicBezTo>
                  <a:pt x="13046" y="7049"/>
                  <a:pt x="12637" y="7834"/>
                  <a:pt x="12597" y="8539"/>
                </a:cubicBezTo>
                <a:cubicBezTo>
                  <a:pt x="12556" y="9246"/>
                  <a:pt x="12525" y="9868"/>
                  <a:pt x="12308" y="10551"/>
                </a:cubicBezTo>
                <a:cubicBezTo>
                  <a:pt x="11919" y="11778"/>
                  <a:pt x="12431" y="13033"/>
                  <a:pt x="12225" y="14280"/>
                </a:cubicBezTo>
                <a:cubicBezTo>
                  <a:pt x="12091" y="15095"/>
                  <a:pt x="12382" y="15825"/>
                  <a:pt x="12256" y="16699"/>
                </a:cubicBezTo>
                <a:cubicBezTo>
                  <a:pt x="12204" y="17063"/>
                  <a:pt x="12041" y="17402"/>
                  <a:pt x="11916" y="17744"/>
                </a:cubicBezTo>
                <a:cubicBezTo>
                  <a:pt x="11833" y="17969"/>
                  <a:pt x="11607" y="18118"/>
                  <a:pt x="11607" y="18363"/>
                </a:cubicBezTo>
                <a:cubicBezTo>
                  <a:pt x="11607" y="19161"/>
                  <a:pt x="11789" y="19938"/>
                  <a:pt x="11781" y="20728"/>
                </a:cubicBezTo>
                <a:cubicBezTo>
                  <a:pt x="11778" y="21016"/>
                  <a:pt x="11753" y="21300"/>
                  <a:pt x="11734" y="21585"/>
                </a:cubicBezTo>
                <a:cubicBezTo>
                  <a:pt x="13589" y="21184"/>
                  <a:pt x="15359" y="20189"/>
                  <a:pt x="16796" y="18598"/>
                </a:cubicBezTo>
                <a:cubicBezTo>
                  <a:pt x="20638" y="14344"/>
                  <a:pt x="20638" y="7445"/>
                  <a:pt x="16796" y="3190"/>
                </a:cubicBezTo>
                <a:cubicBezTo>
                  <a:pt x="14875" y="1063"/>
                  <a:pt x="12358" y="0"/>
                  <a:pt x="984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sz="1350">
              <a:latin typeface="+mn-ea"/>
              <a:ea typeface="+mn-ea"/>
            </a:endParaRPr>
          </a:p>
        </p:txBody>
      </p:sp>
      <p:sp>
        <p:nvSpPr>
          <p:cNvPr id="98" name="Freeform: Shape 5"/>
          <p:cNvSpPr/>
          <p:nvPr userDrawn="1"/>
        </p:nvSpPr>
        <p:spPr bwMode="auto">
          <a:xfrm>
            <a:off x="240855" y="3712156"/>
            <a:ext cx="891347" cy="885268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40" y="0"/>
                </a:moveTo>
                <a:cubicBezTo>
                  <a:pt x="7322" y="0"/>
                  <a:pt x="4802" y="1061"/>
                  <a:pt x="2881" y="3185"/>
                </a:cubicBezTo>
                <a:cubicBezTo>
                  <a:pt x="-961" y="7432"/>
                  <a:pt x="-961" y="14317"/>
                  <a:pt x="2881" y="18564"/>
                </a:cubicBezTo>
                <a:cubicBezTo>
                  <a:pt x="4403" y="20245"/>
                  <a:pt x="6299" y="21250"/>
                  <a:pt x="8273" y="21599"/>
                </a:cubicBezTo>
                <a:cubicBezTo>
                  <a:pt x="8280" y="21196"/>
                  <a:pt x="8288" y="20786"/>
                  <a:pt x="8291" y="20399"/>
                </a:cubicBezTo>
                <a:cubicBezTo>
                  <a:pt x="8298" y="19449"/>
                  <a:pt x="7895" y="18952"/>
                  <a:pt x="7454" y="18205"/>
                </a:cubicBezTo>
                <a:cubicBezTo>
                  <a:pt x="7100" y="17604"/>
                  <a:pt x="7030" y="16970"/>
                  <a:pt x="6909" y="16284"/>
                </a:cubicBezTo>
                <a:cubicBezTo>
                  <a:pt x="6776" y="15533"/>
                  <a:pt x="6599" y="14888"/>
                  <a:pt x="6753" y="14112"/>
                </a:cubicBezTo>
                <a:cubicBezTo>
                  <a:pt x="6887" y="13434"/>
                  <a:pt x="7281" y="13322"/>
                  <a:pt x="7787" y="13110"/>
                </a:cubicBezTo>
                <a:cubicBezTo>
                  <a:pt x="7554" y="12673"/>
                  <a:pt x="7406" y="12140"/>
                  <a:pt x="7790" y="11734"/>
                </a:cubicBezTo>
                <a:cubicBezTo>
                  <a:pt x="8060" y="11449"/>
                  <a:pt x="8680" y="11481"/>
                  <a:pt x="8951" y="11734"/>
                </a:cubicBezTo>
                <a:cubicBezTo>
                  <a:pt x="8952" y="10799"/>
                  <a:pt x="8650" y="9866"/>
                  <a:pt x="8398" y="8977"/>
                </a:cubicBezTo>
                <a:cubicBezTo>
                  <a:pt x="8241" y="8425"/>
                  <a:pt x="8213" y="7832"/>
                  <a:pt x="8068" y="7277"/>
                </a:cubicBezTo>
                <a:cubicBezTo>
                  <a:pt x="7963" y="6878"/>
                  <a:pt x="7786" y="6442"/>
                  <a:pt x="7764" y="6025"/>
                </a:cubicBezTo>
                <a:cubicBezTo>
                  <a:pt x="7707" y="4971"/>
                  <a:pt x="8821" y="5095"/>
                  <a:pt x="9034" y="6016"/>
                </a:cubicBezTo>
                <a:cubicBezTo>
                  <a:pt x="9248" y="6940"/>
                  <a:pt x="9675" y="8095"/>
                  <a:pt x="9790" y="9038"/>
                </a:cubicBezTo>
                <a:cubicBezTo>
                  <a:pt x="9832" y="9377"/>
                  <a:pt x="10225" y="11269"/>
                  <a:pt x="10518" y="11269"/>
                </a:cubicBezTo>
                <a:cubicBezTo>
                  <a:pt x="11000" y="11269"/>
                  <a:pt x="11177" y="9653"/>
                  <a:pt x="11285" y="9325"/>
                </a:cubicBezTo>
                <a:cubicBezTo>
                  <a:pt x="11460" y="8791"/>
                  <a:pt x="11555" y="8186"/>
                  <a:pt x="11596" y="7616"/>
                </a:cubicBezTo>
                <a:cubicBezTo>
                  <a:pt x="11626" y="7204"/>
                  <a:pt x="11663" y="6834"/>
                  <a:pt x="11804" y="6450"/>
                </a:cubicBezTo>
                <a:cubicBezTo>
                  <a:pt x="12132" y="5554"/>
                  <a:pt x="12881" y="5794"/>
                  <a:pt x="12976" y="6728"/>
                </a:cubicBezTo>
                <a:cubicBezTo>
                  <a:pt x="13032" y="7273"/>
                  <a:pt x="12812" y="7796"/>
                  <a:pt x="12776" y="8337"/>
                </a:cubicBezTo>
                <a:cubicBezTo>
                  <a:pt x="12740" y="8882"/>
                  <a:pt x="12629" y="9500"/>
                  <a:pt x="12459" y="10026"/>
                </a:cubicBezTo>
                <a:cubicBezTo>
                  <a:pt x="12320" y="10457"/>
                  <a:pt x="12422" y="10912"/>
                  <a:pt x="12334" y="11364"/>
                </a:cubicBezTo>
                <a:cubicBezTo>
                  <a:pt x="12243" y="11837"/>
                  <a:pt x="12155" y="12146"/>
                  <a:pt x="12267" y="12628"/>
                </a:cubicBezTo>
                <a:cubicBezTo>
                  <a:pt x="12513" y="13688"/>
                  <a:pt x="12427" y="14900"/>
                  <a:pt x="12454" y="15850"/>
                </a:cubicBezTo>
                <a:cubicBezTo>
                  <a:pt x="12478" y="16701"/>
                  <a:pt x="12402" y="17232"/>
                  <a:pt x="12215" y="18058"/>
                </a:cubicBezTo>
                <a:cubicBezTo>
                  <a:pt x="11974" y="19124"/>
                  <a:pt x="12145" y="20145"/>
                  <a:pt x="12111" y="21258"/>
                </a:cubicBezTo>
                <a:cubicBezTo>
                  <a:pt x="12109" y="21322"/>
                  <a:pt x="12110" y="21381"/>
                  <a:pt x="12108" y="21444"/>
                </a:cubicBezTo>
                <a:cubicBezTo>
                  <a:pt x="13826" y="20996"/>
                  <a:pt x="15456" y="20044"/>
                  <a:pt x="16796" y="18564"/>
                </a:cubicBezTo>
                <a:cubicBezTo>
                  <a:pt x="20638" y="14317"/>
                  <a:pt x="20639" y="7432"/>
                  <a:pt x="16796" y="3185"/>
                </a:cubicBezTo>
                <a:cubicBezTo>
                  <a:pt x="14875" y="1061"/>
                  <a:pt x="12358" y="0"/>
                  <a:pt x="984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sz="1350">
              <a:latin typeface="+mn-ea"/>
              <a:ea typeface="+mn-ea"/>
            </a:endParaRPr>
          </a:p>
        </p:txBody>
      </p:sp>
      <p:sp>
        <p:nvSpPr>
          <p:cNvPr id="99" name="Freeform: Shape 2"/>
          <p:cNvSpPr/>
          <p:nvPr userDrawn="1"/>
        </p:nvSpPr>
        <p:spPr bwMode="auto">
          <a:xfrm>
            <a:off x="471800" y="1567326"/>
            <a:ext cx="890241" cy="888794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8" y="0"/>
                </a:moveTo>
                <a:cubicBezTo>
                  <a:pt x="7321" y="0"/>
                  <a:pt x="4802" y="1061"/>
                  <a:pt x="2881" y="3185"/>
                </a:cubicBezTo>
                <a:cubicBezTo>
                  <a:pt x="-961" y="7433"/>
                  <a:pt x="-961" y="14319"/>
                  <a:pt x="2881" y="18566"/>
                </a:cubicBezTo>
                <a:cubicBezTo>
                  <a:pt x="4162" y="19983"/>
                  <a:pt x="5714" y="20915"/>
                  <a:pt x="7349" y="21387"/>
                </a:cubicBezTo>
                <a:cubicBezTo>
                  <a:pt x="7502" y="20105"/>
                  <a:pt x="7606" y="18839"/>
                  <a:pt x="7040" y="17627"/>
                </a:cubicBezTo>
                <a:cubicBezTo>
                  <a:pt x="6734" y="16971"/>
                  <a:pt x="6508" y="15994"/>
                  <a:pt x="6456" y="15252"/>
                </a:cubicBezTo>
                <a:cubicBezTo>
                  <a:pt x="6401" y="14476"/>
                  <a:pt x="6337" y="13689"/>
                  <a:pt x="6443" y="12919"/>
                </a:cubicBezTo>
                <a:cubicBezTo>
                  <a:pt x="6519" y="12364"/>
                  <a:pt x="6597" y="11933"/>
                  <a:pt x="7092" y="11661"/>
                </a:cubicBezTo>
                <a:cubicBezTo>
                  <a:pt x="7371" y="11509"/>
                  <a:pt x="7879" y="11601"/>
                  <a:pt x="7981" y="11271"/>
                </a:cubicBezTo>
                <a:cubicBezTo>
                  <a:pt x="8218" y="10496"/>
                  <a:pt x="8931" y="10470"/>
                  <a:pt x="9550" y="10696"/>
                </a:cubicBezTo>
                <a:cubicBezTo>
                  <a:pt x="9537" y="9892"/>
                  <a:pt x="10640" y="9462"/>
                  <a:pt x="11187" y="9814"/>
                </a:cubicBezTo>
                <a:cubicBezTo>
                  <a:pt x="11217" y="8792"/>
                  <a:pt x="11241" y="7794"/>
                  <a:pt x="11299" y="6770"/>
                </a:cubicBezTo>
                <a:cubicBezTo>
                  <a:pt x="11331" y="6199"/>
                  <a:pt x="11040" y="4873"/>
                  <a:pt x="11691" y="4630"/>
                </a:cubicBezTo>
                <a:cubicBezTo>
                  <a:pt x="12334" y="4389"/>
                  <a:pt x="12636" y="5057"/>
                  <a:pt x="12665" y="5661"/>
                </a:cubicBezTo>
                <a:cubicBezTo>
                  <a:pt x="12687" y="6109"/>
                  <a:pt x="12630" y="6559"/>
                  <a:pt x="12621" y="7008"/>
                </a:cubicBezTo>
                <a:cubicBezTo>
                  <a:pt x="12615" y="7348"/>
                  <a:pt x="12656" y="7708"/>
                  <a:pt x="12632" y="8051"/>
                </a:cubicBezTo>
                <a:cubicBezTo>
                  <a:pt x="12567" y="8966"/>
                  <a:pt x="12574" y="9833"/>
                  <a:pt x="12541" y="10751"/>
                </a:cubicBezTo>
                <a:cubicBezTo>
                  <a:pt x="12523" y="11234"/>
                  <a:pt x="12603" y="11706"/>
                  <a:pt x="12603" y="12187"/>
                </a:cubicBezTo>
                <a:cubicBezTo>
                  <a:pt x="12603" y="12720"/>
                  <a:pt x="12787" y="12862"/>
                  <a:pt x="13052" y="13278"/>
                </a:cubicBezTo>
                <a:cubicBezTo>
                  <a:pt x="13598" y="14135"/>
                  <a:pt x="13067" y="14687"/>
                  <a:pt x="12834" y="15484"/>
                </a:cubicBezTo>
                <a:cubicBezTo>
                  <a:pt x="12622" y="16211"/>
                  <a:pt x="12162" y="16649"/>
                  <a:pt x="11725" y="17205"/>
                </a:cubicBezTo>
                <a:cubicBezTo>
                  <a:pt x="11085" y="18018"/>
                  <a:pt x="11420" y="19826"/>
                  <a:pt x="11447" y="20807"/>
                </a:cubicBezTo>
                <a:cubicBezTo>
                  <a:pt x="11454" y="21060"/>
                  <a:pt x="11442" y="21335"/>
                  <a:pt x="11436" y="21600"/>
                </a:cubicBezTo>
                <a:cubicBezTo>
                  <a:pt x="13398" y="21244"/>
                  <a:pt x="15284" y="20239"/>
                  <a:pt x="16796" y="18566"/>
                </a:cubicBezTo>
                <a:cubicBezTo>
                  <a:pt x="20638" y="14319"/>
                  <a:pt x="20638" y="7433"/>
                  <a:pt x="16796" y="3185"/>
                </a:cubicBezTo>
                <a:cubicBezTo>
                  <a:pt x="14875" y="1061"/>
                  <a:pt x="12356" y="0"/>
                  <a:pt x="983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sz="1350">
              <a:latin typeface="+mn-ea"/>
              <a:ea typeface="+mn-ea"/>
            </a:endParaRPr>
          </a:p>
        </p:txBody>
      </p:sp>
      <p:grpSp>
        <p:nvGrpSpPr>
          <p:cNvPr id="100" name="组合 99"/>
          <p:cNvGrpSpPr/>
          <p:nvPr userDrawn="1"/>
        </p:nvGrpSpPr>
        <p:grpSpPr>
          <a:xfrm>
            <a:off x="6245920" y="2839469"/>
            <a:ext cx="2530460" cy="1921769"/>
            <a:chOff x="3483690" y="1899299"/>
            <a:chExt cx="5224621" cy="3967862"/>
          </a:xfrm>
        </p:grpSpPr>
        <p:sp>
          <p:nvSpPr>
            <p:cNvPr id="101" name="任意多边形 100"/>
            <p:cNvSpPr/>
            <p:nvPr/>
          </p:nvSpPr>
          <p:spPr bwMode="auto">
            <a:xfrm>
              <a:off x="4444075" y="1899299"/>
              <a:ext cx="1279433" cy="14705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3600" b="1" spc="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02" name="任意多边形 101"/>
            <p:cNvSpPr/>
            <p:nvPr/>
          </p:nvSpPr>
          <p:spPr bwMode="auto">
            <a:xfrm>
              <a:off x="5132376" y="3147961"/>
              <a:ext cx="1279433" cy="14705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CE9B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zh-CN" altLang="en-US" sz="2400" b="1" spc="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03" name="任意多边形 102"/>
            <p:cNvSpPr/>
            <p:nvPr/>
          </p:nvSpPr>
          <p:spPr bwMode="auto">
            <a:xfrm>
              <a:off x="6513840" y="3147961"/>
              <a:ext cx="1281052" cy="14705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CE9B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zh-CN" altLang="en-US" sz="2400" b="1" spc="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04" name="任意多边形 103"/>
            <p:cNvSpPr/>
            <p:nvPr/>
          </p:nvSpPr>
          <p:spPr bwMode="auto">
            <a:xfrm>
              <a:off x="5825537" y="1899299"/>
              <a:ext cx="1281053" cy="14705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zh-CN" altLang="en-US" sz="2400" b="1" spc="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05" name="任意多边形 104"/>
            <p:cNvSpPr/>
            <p:nvPr/>
          </p:nvSpPr>
          <p:spPr bwMode="auto">
            <a:xfrm>
              <a:off x="5825537" y="4396622"/>
              <a:ext cx="1281053" cy="14705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zh-CN" altLang="en-US" sz="2400" b="1" spc="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cxnSp>
          <p:nvCxnSpPr>
            <p:cNvPr id="106" name="直接连接符 105"/>
            <p:cNvCxnSpPr/>
            <p:nvPr/>
          </p:nvCxnSpPr>
          <p:spPr bwMode="auto">
            <a:xfrm flipH="1">
              <a:off x="3483690" y="2203772"/>
              <a:ext cx="827583" cy="485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 bwMode="auto">
            <a:xfrm flipH="1">
              <a:off x="7218339" y="2203772"/>
              <a:ext cx="827583" cy="485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 bwMode="auto">
            <a:xfrm flipH="1">
              <a:off x="4197905" y="3895377"/>
              <a:ext cx="827582" cy="323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 bwMode="auto">
            <a:xfrm flipH="1">
              <a:off x="7880729" y="3895377"/>
              <a:ext cx="827582" cy="323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 bwMode="auto">
            <a:xfrm flipH="1">
              <a:off x="4859368" y="5533540"/>
              <a:ext cx="827582" cy="485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组合 110"/>
          <p:cNvGrpSpPr/>
          <p:nvPr userDrawn="1"/>
        </p:nvGrpSpPr>
        <p:grpSpPr>
          <a:xfrm>
            <a:off x="2888796" y="2284102"/>
            <a:ext cx="921397" cy="2423970"/>
            <a:chOff x="5630755" y="5286312"/>
            <a:chExt cx="921397" cy="2423970"/>
          </a:xfrm>
        </p:grpSpPr>
        <p:sp>
          <p:nvSpPr>
            <p:cNvPr id="112" name="Shape 6"/>
            <p:cNvSpPr/>
            <p:nvPr/>
          </p:nvSpPr>
          <p:spPr>
            <a:xfrm>
              <a:off x="5661945" y="5286312"/>
              <a:ext cx="862146" cy="899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7" y="21563"/>
                  </a:moveTo>
                  <a:lnTo>
                    <a:pt x="21600" y="17910"/>
                  </a:lnTo>
                  <a:lnTo>
                    <a:pt x="10798" y="0"/>
                  </a:lnTo>
                  <a:lnTo>
                    <a:pt x="0" y="17826"/>
                  </a:lnTo>
                  <a:lnTo>
                    <a:pt x="4277" y="21600"/>
                  </a:lnTo>
                  <a:cubicBezTo>
                    <a:pt x="4277" y="21600"/>
                    <a:pt x="17557" y="21563"/>
                    <a:pt x="17557" y="2156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  <a:ea typeface="+mn-ea"/>
              </a:endParaRPr>
            </a:p>
          </p:txBody>
        </p:sp>
        <p:sp>
          <p:nvSpPr>
            <p:cNvPr id="113" name="Shape 7"/>
            <p:cNvSpPr/>
            <p:nvPr/>
          </p:nvSpPr>
          <p:spPr>
            <a:xfrm>
              <a:off x="5630755" y="5972480"/>
              <a:ext cx="310083" cy="173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19"/>
                  </a:moveTo>
                  <a:cubicBezTo>
                    <a:pt x="21600" y="20758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758"/>
                    <a:pt x="0" y="19719"/>
                  </a:cubicBezTo>
                  <a:lnTo>
                    <a:pt x="0" y="1881"/>
                  </a:lnTo>
                  <a:cubicBezTo>
                    <a:pt x="0" y="842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842"/>
                    <a:pt x="21600" y="1881"/>
                  </a:cubicBezTo>
                  <a:cubicBezTo>
                    <a:pt x="21600" y="1881"/>
                    <a:pt x="21600" y="19719"/>
                    <a:pt x="21600" y="1971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  <a:ea typeface="+mn-ea"/>
              </a:endParaRPr>
            </a:p>
          </p:txBody>
        </p:sp>
        <p:sp>
          <p:nvSpPr>
            <p:cNvPr id="114" name="Shape 8"/>
            <p:cNvSpPr/>
            <p:nvPr/>
          </p:nvSpPr>
          <p:spPr>
            <a:xfrm>
              <a:off x="5936412" y="5972480"/>
              <a:ext cx="310083" cy="173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19"/>
                  </a:moveTo>
                  <a:cubicBezTo>
                    <a:pt x="21600" y="20758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758"/>
                    <a:pt x="0" y="19719"/>
                  </a:cubicBezTo>
                  <a:lnTo>
                    <a:pt x="0" y="1881"/>
                  </a:lnTo>
                  <a:cubicBezTo>
                    <a:pt x="0" y="842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842"/>
                    <a:pt x="21600" y="1881"/>
                  </a:cubicBezTo>
                  <a:cubicBezTo>
                    <a:pt x="21600" y="1881"/>
                    <a:pt x="21600" y="19719"/>
                    <a:pt x="21600" y="197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  <a:ea typeface="+mn-ea"/>
              </a:endParaRPr>
            </a:p>
          </p:txBody>
        </p:sp>
        <p:sp>
          <p:nvSpPr>
            <p:cNvPr id="115" name="Shape 9"/>
            <p:cNvSpPr/>
            <p:nvPr/>
          </p:nvSpPr>
          <p:spPr>
            <a:xfrm>
              <a:off x="6242069" y="5972480"/>
              <a:ext cx="310083" cy="173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19"/>
                  </a:moveTo>
                  <a:cubicBezTo>
                    <a:pt x="21600" y="20758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758"/>
                    <a:pt x="0" y="19719"/>
                  </a:cubicBezTo>
                  <a:lnTo>
                    <a:pt x="0" y="1881"/>
                  </a:lnTo>
                  <a:cubicBezTo>
                    <a:pt x="0" y="842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842"/>
                    <a:pt x="21600" y="1881"/>
                  </a:cubicBezTo>
                  <a:cubicBezTo>
                    <a:pt x="21600" y="1881"/>
                    <a:pt x="21600" y="19719"/>
                    <a:pt x="21600" y="1971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  <a:ea typeface="+mn-ea"/>
              </a:endParaRPr>
            </a:p>
          </p:txBody>
        </p:sp>
        <p:sp>
          <p:nvSpPr>
            <p:cNvPr id="116" name="Shape 10"/>
            <p:cNvSpPr/>
            <p:nvPr/>
          </p:nvSpPr>
          <p:spPr>
            <a:xfrm>
              <a:off x="5867795" y="5286312"/>
              <a:ext cx="443276" cy="38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4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824" y="0"/>
                    <a:pt x="10824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  <a:ea typeface="+mn-ea"/>
              </a:endParaRPr>
            </a:p>
          </p:txBody>
        </p:sp>
      </p:grpSp>
      <p:grpSp>
        <p:nvGrpSpPr>
          <p:cNvPr id="117" name="组合 116"/>
          <p:cNvGrpSpPr/>
          <p:nvPr userDrawn="1"/>
        </p:nvGrpSpPr>
        <p:grpSpPr>
          <a:xfrm>
            <a:off x="556471" y="458838"/>
            <a:ext cx="2785347" cy="1448395"/>
            <a:chOff x="3101788" y="2126705"/>
            <a:chExt cx="6265235" cy="3257954"/>
          </a:xfrm>
        </p:grpSpPr>
        <p:sp>
          <p:nvSpPr>
            <p:cNvPr id="118" name="Freeform 43"/>
            <p:cNvSpPr/>
            <p:nvPr/>
          </p:nvSpPr>
          <p:spPr bwMode="auto">
            <a:xfrm>
              <a:off x="3705318" y="4702190"/>
              <a:ext cx="5058174" cy="682469"/>
            </a:xfrm>
            <a:custGeom>
              <a:avLst/>
              <a:gdLst>
                <a:gd name="T0" fmla="*/ 0 w 1013"/>
                <a:gd name="T1" fmla="*/ 0 h 237"/>
                <a:gd name="T2" fmla="*/ 0 w 1013"/>
                <a:gd name="T3" fmla="*/ 237 h 237"/>
                <a:gd name="T4" fmla="*/ 1013 w 1013"/>
                <a:gd name="T5" fmla="*/ 206 h 237"/>
                <a:gd name="T6" fmla="*/ 1013 w 1013"/>
                <a:gd name="T7" fmla="*/ 17 h 237"/>
                <a:gd name="T8" fmla="*/ 0 w 1013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237">
                  <a:moveTo>
                    <a:pt x="0" y="0"/>
                  </a:moveTo>
                  <a:lnTo>
                    <a:pt x="0" y="237"/>
                  </a:lnTo>
                  <a:lnTo>
                    <a:pt x="1013" y="206"/>
                  </a:lnTo>
                  <a:lnTo>
                    <a:pt x="101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 b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9" name="Freeform 44"/>
            <p:cNvSpPr/>
            <p:nvPr/>
          </p:nvSpPr>
          <p:spPr bwMode="auto">
            <a:xfrm>
              <a:off x="3101788" y="4014990"/>
              <a:ext cx="6265235" cy="792403"/>
            </a:xfrm>
            <a:custGeom>
              <a:avLst/>
              <a:gdLst>
                <a:gd name="T0" fmla="*/ 1044 w 1044"/>
                <a:gd name="T1" fmla="*/ 0 h 236"/>
                <a:gd name="T2" fmla="*/ 1044 w 1044"/>
                <a:gd name="T3" fmla="*/ 236 h 236"/>
                <a:gd name="T4" fmla="*/ 0 w 1044"/>
                <a:gd name="T5" fmla="*/ 206 h 236"/>
                <a:gd name="T6" fmla="*/ 0 w 1044"/>
                <a:gd name="T7" fmla="*/ 13 h 236"/>
                <a:gd name="T8" fmla="*/ 1044 w 1044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236">
                  <a:moveTo>
                    <a:pt x="1044" y="0"/>
                  </a:moveTo>
                  <a:lnTo>
                    <a:pt x="1044" y="236"/>
                  </a:lnTo>
                  <a:lnTo>
                    <a:pt x="0" y="206"/>
                  </a:lnTo>
                  <a:lnTo>
                    <a:pt x="0" y="13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 b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0" name="Freeform 43"/>
            <p:cNvSpPr/>
            <p:nvPr/>
          </p:nvSpPr>
          <p:spPr bwMode="auto">
            <a:xfrm>
              <a:off x="3893411" y="2757648"/>
              <a:ext cx="4681988" cy="821952"/>
            </a:xfrm>
            <a:custGeom>
              <a:avLst/>
              <a:gdLst>
                <a:gd name="T0" fmla="*/ 0 w 1013"/>
                <a:gd name="T1" fmla="*/ 0 h 237"/>
                <a:gd name="T2" fmla="*/ 0 w 1013"/>
                <a:gd name="T3" fmla="*/ 237 h 237"/>
                <a:gd name="T4" fmla="*/ 1013 w 1013"/>
                <a:gd name="T5" fmla="*/ 206 h 237"/>
                <a:gd name="T6" fmla="*/ 1013 w 1013"/>
                <a:gd name="T7" fmla="*/ 17 h 237"/>
                <a:gd name="T8" fmla="*/ 0 w 1013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237">
                  <a:moveTo>
                    <a:pt x="0" y="0"/>
                  </a:moveTo>
                  <a:lnTo>
                    <a:pt x="0" y="237"/>
                  </a:lnTo>
                  <a:lnTo>
                    <a:pt x="1013" y="206"/>
                  </a:lnTo>
                  <a:lnTo>
                    <a:pt x="101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 b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1" name="Freeform 44"/>
            <p:cNvSpPr/>
            <p:nvPr/>
          </p:nvSpPr>
          <p:spPr bwMode="auto">
            <a:xfrm>
              <a:off x="3240194" y="2126705"/>
              <a:ext cx="5988422" cy="792403"/>
            </a:xfrm>
            <a:custGeom>
              <a:avLst/>
              <a:gdLst>
                <a:gd name="T0" fmla="*/ 1044 w 1044"/>
                <a:gd name="T1" fmla="*/ 0 h 236"/>
                <a:gd name="T2" fmla="*/ 1044 w 1044"/>
                <a:gd name="T3" fmla="*/ 236 h 236"/>
                <a:gd name="T4" fmla="*/ 0 w 1044"/>
                <a:gd name="T5" fmla="*/ 206 h 236"/>
                <a:gd name="T6" fmla="*/ 0 w 1044"/>
                <a:gd name="T7" fmla="*/ 13 h 236"/>
                <a:gd name="T8" fmla="*/ 1044 w 1044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236">
                  <a:moveTo>
                    <a:pt x="1044" y="0"/>
                  </a:moveTo>
                  <a:lnTo>
                    <a:pt x="1044" y="236"/>
                  </a:lnTo>
                  <a:lnTo>
                    <a:pt x="0" y="206"/>
                  </a:lnTo>
                  <a:lnTo>
                    <a:pt x="0" y="13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 b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2" name="Freeform 42"/>
            <p:cNvSpPr/>
            <p:nvPr/>
          </p:nvSpPr>
          <p:spPr bwMode="auto">
            <a:xfrm>
              <a:off x="3595297" y="3388590"/>
              <a:ext cx="5278217" cy="792402"/>
            </a:xfrm>
            <a:custGeom>
              <a:avLst/>
              <a:gdLst>
                <a:gd name="T0" fmla="*/ 1044 w 1044"/>
                <a:gd name="T1" fmla="*/ 0 h 242"/>
                <a:gd name="T2" fmla="*/ 1044 w 1044"/>
                <a:gd name="T3" fmla="*/ 242 h 242"/>
                <a:gd name="T4" fmla="*/ 0 w 1044"/>
                <a:gd name="T5" fmla="*/ 207 h 242"/>
                <a:gd name="T6" fmla="*/ 0 w 1044"/>
                <a:gd name="T7" fmla="*/ 18 h 242"/>
                <a:gd name="T8" fmla="*/ 1044 w 1044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242">
                  <a:moveTo>
                    <a:pt x="1044" y="0"/>
                  </a:moveTo>
                  <a:lnTo>
                    <a:pt x="1044" y="242"/>
                  </a:lnTo>
                  <a:lnTo>
                    <a:pt x="0" y="207"/>
                  </a:lnTo>
                  <a:lnTo>
                    <a:pt x="0" y="18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 b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  <a:ea typeface="+mn-ea"/>
              </a:endParaRPr>
            </a:p>
          </p:txBody>
        </p:sp>
      </p:grpSp>
      <p:grpSp>
        <p:nvGrpSpPr>
          <p:cNvPr id="123" name="组合 122"/>
          <p:cNvGrpSpPr/>
          <p:nvPr userDrawn="1"/>
        </p:nvGrpSpPr>
        <p:grpSpPr>
          <a:xfrm>
            <a:off x="5378979" y="492772"/>
            <a:ext cx="2887786" cy="2724643"/>
            <a:chOff x="2958757" y="1634063"/>
            <a:chExt cx="5730064" cy="5406349"/>
          </a:xfrm>
        </p:grpSpPr>
        <p:sp>
          <p:nvSpPr>
            <p:cNvPr id="124" name="Freeform 4"/>
            <p:cNvSpPr/>
            <p:nvPr/>
          </p:nvSpPr>
          <p:spPr bwMode="auto">
            <a:xfrm>
              <a:off x="5078141" y="4066225"/>
              <a:ext cx="1482899" cy="2791775"/>
            </a:xfrm>
            <a:custGeom>
              <a:avLst/>
              <a:gdLst>
                <a:gd name="T0" fmla="*/ 558 w 679"/>
                <a:gd name="T1" fmla="*/ 1235 h 1235"/>
                <a:gd name="T2" fmla="*/ 517 w 679"/>
                <a:gd name="T3" fmla="*/ 546 h 1235"/>
                <a:gd name="T4" fmla="*/ 669 w 679"/>
                <a:gd name="T5" fmla="*/ 191 h 1235"/>
                <a:gd name="T6" fmla="*/ 593 w 679"/>
                <a:gd name="T7" fmla="*/ 207 h 1235"/>
                <a:gd name="T8" fmla="*/ 451 w 679"/>
                <a:gd name="T9" fmla="*/ 310 h 1235"/>
                <a:gd name="T10" fmla="*/ 331 w 679"/>
                <a:gd name="T11" fmla="*/ 25 h 1235"/>
                <a:gd name="T12" fmla="*/ 319 w 679"/>
                <a:gd name="T13" fmla="*/ 214 h 1235"/>
                <a:gd name="T14" fmla="*/ 199 w 679"/>
                <a:gd name="T15" fmla="*/ 139 h 1235"/>
                <a:gd name="T16" fmla="*/ 110 w 679"/>
                <a:gd name="T17" fmla="*/ 71 h 1235"/>
                <a:gd name="T18" fmla="*/ 216 w 679"/>
                <a:gd name="T19" fmla="*/ 311 h 1235"/>
                <a:gd name="T20" fmla="*/ 40 w 679"/>
                <a:gd name="T21" fmla="*/ 150 h 1235"/>
                <a:gd name="T22" fmla="*/ 37 w 679"/>
                <a:gd name="T23" fmla="*/ 224 h 1235"/>
                <a:gd name="T24" fmla="*/ 180 w 679"/>
                <a:gd name="T25" fmla="*/ 388 h 1235"/>
                <a:gd name="T26" fmla="*/ 44 w 679"/>
                <a:gd name="T27" fmla="*/ 317 h 1235"/>
                <a:gd name="T28" fmla="*/ 85 w 679"/>
                <a:gd name="T29" fmla="*/ 408 h 1235"/>
                <a:gd name="T30" fmla="*/ 303 w 679"/>
                <a:gd name="T31" fmla="*/ 668 h 1235"/>
                <a:gd name="T32" fmla="*/ 275 w 679"/>
                <a:gd name="T33" fmla="*/ 1139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9" h="1235">
                  <a:moveTo>
                    <a:pt x="558" y="1235"/>
                  </a:moveTo>
                  <a:cubicBezTo>
                    <a:pt x="558" y="1235"/>
                    <a:pt x="455" y="806"/>
                    <a:pt x="517" y="546"/>
                  </a:cubicBezTo>
                  <a:cubicBezTo>
                    <a:pt x="580" y="285"/>
                    <a:pt x="679" y="231"/>
                    <a:pt x="669" y="191"/>
                  </a:cubicBezTo>
                  <a:cubicBezTo>
                    <a:pt x="660" y="151"/>
                    <a:pt x="609" y="170"/>
                    <a:pt x="593" y="207"/>
                  </a:cubicBezTo>
                  <a:cubicBezTo>
                    <a:pt x="577" y="243"/>
                    <a:pt x="512" y="323"/>
                    <a:pt x="451" y="310"/>
                  </a:cubicBezTo>
                  <a:cubicBezTo>
                    <a:pt x="391" y="297"/>
                    <a:pt x="375" y="49"/>
                    <a:pt x="331" y="25"/>
                  </a:cubicBezTo>
                  <a:cubicBezTo>
                    <a:pt x="287" y="0"/>
                    <a:pt x="302" y="114"/>
                    <a:pt x="319" y="214"/>
                  </a:cubicBezTo>
                  <a:cubicBezTo>
                    <a:pt x="336" y="313"/>
                    <a:pt x="252" y="258"/>
                    <a:pt x="199" y="139"/>
                  </a:cubicBezTo>
                  <a:cubicBezTo>
                    <a:pt x="146" y="20"/>
                    <a:pt x="115" y="54"/>
                    <a:pt x="110" y="71"/>
                  </a:cubicBezTo>
                  <a:cubicBezTo>
                    <a:pt x="104" y="88"/>
                    <a:pt x="225" y="300"/>
                    <a:pt x="216" y="311"/>
                  </a:cubicBezTo>
                  <a:cubicBezTo>
                    <a:pt x="208" y="321"/>
                    <a:pt x="55" y="145"/>
                    <a:pt x="40" y="150"/>
                  </a:cubicBezTo>
                  <a:cubicBezTo>
                    <a:pt x="26" y="155"/>
                    <a:pt x="0" y="169"/>
                    <a:pt x="37" y="224"/>
                  </a:cubicBezTo>
                  <a:cubicBezTo>
                    <a:pt x="73" y="280"/>
                    <a:pt x="187" y="373"/>
                    <a:pt x="180" y="388"/>
                  </a:cubicBezTo>
                  <a:cubicBezTo>
                    <a:pt x="173" y="404"/>
                    <a:pt x="78" y="319"/>
                    <a:pt x="44" y="317"/>
                  </a:cubicBezTo>
                  <a:cubicBezTo>
                    <a:pt x="9" y="315"/>
                    <a:pt x="23" y="364"/>
                    <a:pt x="85" y="408"/>
                  </a:cubicBezTo>
                  <a:cubicBezTo>
                    <a:pt x="147" y="452"/>
                    <a:pt x="298" y="501"/>
                    <a:pt x="303" y="668"/>
                  </a:cubicBezTo>
                  <a:cubicBezTo>
                    <a:pt x="308" y="835"/>
                    <a:pt x="275" y="1139"/>
                    <a:pt x="275" y="1139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rgbClr val="95A5A6"/>
                </a:solidFill>
                <a:latin typeface="+mn-ea"/>
                <a:ea typeface="+mn-ea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2958757" y="2870992"/>
              <a:ext cx="4165355" cy="2317503"/>
              <a:chOff x="2990337" y="3015555"/>
              <a:chExt cx="4165355" cy="2317502"/>
            </a:xfrm>
          </p:grpSpPr>
          <p:sp>
            <p:nvSpPr>
              <p:cNvPr id="135" name="Freeform 7"/>
              <p:cNvSpPr/>
              <p:nvPr/>
            </p:nvSpPr>
            <p:spPr bwMode="auto">
              <a:xfrm>
                <a:off x="2990337" y="3015555"/>
                <a:ext cx="2119384" cy="2317502"/>
              </a:xfrm>
              <a:custGeom>
                <a:avLst/>
                <a:gdLst>
                  <a:gd name="T0" fmla="*/ 966 w 970"/>
                  <a:gd name="T1" fmla="*/ 703 h 1025"/>
                  <a:gd name="T2" fmla="*/ 0 w 970"/>
                  <a:gd name="T3" fmla="*/ 498 h 1025"/>
                  <a:gd name="T4" fmla="*/ 970 w 970"/>
                  <a:gd name="T5" fmla="*/ 620 h 1025"/>
                  <a:gd name="T6" fmla="*/ 445 w 970"/>
                  <a:gd name="T7" fmla="*/ 543 h 1025"/>
                  <a:gd name="T8" fmla="*/ 966 w 970"/>
                  <a:gd name="T9" fmla="*/ 703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0" h="1025">
                    <a:moveTo>
                      <a:pt x="966" y="703"/>
                    </a:moveTo>
                    <a:cubicBezTo>
                      <a:pt x="966" y="703"/>
                      <a:pt x="507" y="1025"/>
                      <a:pt x="0" y="498"/>
                    </a:cubicBezTo>
                    <a:cubicBezTo>
                      <a:pt x="0" y="498"/>
                      <a:pt x="568" y="0"/>
                      <a:pt x="970" y="620"/>
                    </a:cubicBezTo>
                    <a:cubicBezTo>
                      <a:pt x="970" y="620"/>
                      <a:pt x="598" y="611"/>
                      <a:pt x="445" y="543"/>
                    </a:cubicBezTo>
                    <a:cubicBezTo>
                      <a:pt x="445" y="543"/>
                      <a:pt x="778" y="726"/>
                      <a:pt x="966" y="703"/>
                    </a:cubicBezTo>
                    <a:close/>
                  </a:path>
                </a:pathLst>
              </a:custGeom>
              <a:solidFill>
                <a:srgbClr val="7BEEF8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735" kern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36" name="Freeform 7"/>
              <p:cNvSpPr/>
              <p:nvPr/>
            </p:nvSpPr>
            <p:spPr bwMode="auto">
              <a:xfrm flipH="1">
                <a:off x="5036308" y="3015555"/>
                <a:ext cx="2119384" cy="2317502"/>
              </a:xfrm>
              <a:custGeom>
                <a:avLst/>
                <a:gdLst>
                  <a:gd name="T0" fmla="*/ 966 w 970"/>
                  <a:gd name="T1" fmla="*/ 703 h 1025"/>
                  <a:gd name="T2" fmla="*/ 0 w 970"/>
                  <a:gd name="T3" fmla="*/ 498 h 1025"/>
                  <a:gd name="T4" fmla="*/ 970 w 970"/>
                  <a:gd name="T5" fmla="*/ 620 h 1025"/>
                  <a:gd name="T6" fmla="*/ 445 w 970"/>
                  <a:gd name="T7" fmla="*/ 543 h 1025"/>
                  <a:gd name="T8" fmla="*/ 966 w 970"/>
                  <a:gd name="T9" fmla="*/ 703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0" h="1025">
                    <a:moveTo>
                      <a:pt x="966" y="703"/>
                    </a:moveTo>
                    <a:cubicBezTo>
                      <a:pt x="966" y="703"/>
                      <a:pt x="507" y="1025"/>
                      <a:pt x="0" y="498"/>
                    </a:cubicBezTo>
                    <a:cubicBezTo>
                      <a:pt x="0" y="498"/>
                      <a:pt x="568" y="0"/>
                      <a:pt x="970" y="620"/>
                    </a:cubicBezTo>
                    <a:cubicBezTo>
                      <a:pt x="970" y="620"/>
                      <a:pt x="598" y="611"/>
                      <a:pt x="445" y="543"/>
                    </a:cubicBezTo>
                    <a:cubicBezTo>
                      <a:pt x="445" y="543"/>
                      <a:pt x="778" y="726"/>
                      <a:pt x="966" y="70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735" kern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>
              <a:off x="4021807" y="1837322"/>
              <a:ext cx="2116027" cy="4512592"/>
              <a:chOff x="4053388" y="1981886"/>
              <a:chExt cx="2116026" cy="4512592"/>
            </a:xfrm>
          </p:grpSpPr>
          <p:sp>
            <p:nvSpPr>
              <p:cNvPr id="133" name="Freeform 8"/>
              <p:cNvSpPr/>
              <p:nvPr/>
            </p:nvSpPr>
            <p:spPr bwMode="auto">
              <a:xfrm>
                <a:off x="4053388" y="1981886"/>
                <a:ext cx="2116026" cy="2281020"/>
              </a:xfrm>
              <a:custGeom>
                <a:avLst/>
                <a:gdLst>
                  <a:gd name="T0" fmla="*/ 594 w 968"/>
                  <a:gd name="T1" fmla="*/ 1009 h 1009"/>
                  <a:gd name="T2" fmla="*/ 142 w 968"/>
                  <a:gd name="T3" fmla="*/ 0 h 1009"/>
                  <a:gd name="T4" fmla="*/ 671 w 968"/>
                  <a:gd name="T5" fmla="*/ 958 h 1009"/>
                  <a:gd name="T6" fmla="*/ 395 w 968"/>
                  <a:gd name="T7" fmla="*/ 433 h 1009"/>
                  <a:gd name="T8" fmla="*/ 594 w 968"/>
                  <a:gd name="T9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8" h="1009">
                    <a:moveTo>
                      <a:pt x="594" y="1009"/>
                    </a:moveTo>
                    <a:cubicBezTo>
                      <a:pt x="594" y="1009"/>
                      <a:pt x="0" y="806"/>
                      <a:pt x="142" y="0"/>
                    </a:cubicBezTo>
                    <a:cubicBezTo>
                      <a:pt x="142" y="0"/>
                      <a:pt x="968" y="186"/>
                      <a:pt x="671" y="958"/>
                    </a:cubicBezTo>
                    <a:cubicBezTo>
                      <a:pt x="671" y="958"/>
                      <a:pt x="435" y="615"/>
                      <a:pt x="395" y="433"/>
                    </a:cubicBezTo>
                    <a:cubicBezTo>
                      <a:pt x="395" y="433"/>
                      <a:pt x="449" y="854"/>
                      <a:pt x="594" y="1009"/>
                    </a:cubicBezTo>
                    <a:close/>
                  </a:path>
                </a:pathLst>
              </a:custGeom>
              <a:solidFill>
                <a:srgbClr val="7BEEF8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200" kern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34" name="Freeform 8"/>
              <p:cNvSpPr/>
              <p:nvPr/>
            </p:nvSpPr>
            <p:spPr bwMode="auto">
              <a:xfrm>
                <a:off x="4053388" y="4213458"/>
                <a:ext cx="2116026" cy="2281020"/>
              </a:xfrm>
              <a:custGeom>
                <a:avLst/>
                <a:gdLst>
                  <a:gd name="T0" fmla="*/ 594 w 968"/>
                  <a:gd name="T1" fmla="*/ 1009 h 1009"/>
                  <a:gd name="T2" fmla="*/ 142 w 968"/>
                  <a:gd name="T3" fmla="*/ 0 h 1009"/>
                  <a:gd name="T4" fmla="*/ 671 w 968"/>
                  <a:gd name="T5" fmla="*/ 958 h 1009"/>
                  <a:gd name="T6" fmla="*/ 395 w 968"/>
                  <a:gd name="T7" fmla="*/ 433 h 1009"/>
                  <a:gd name="T8" fmla="*/ 594 w 968"/>
                  <a:gd name="T9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8" h="1009">
                    <a:moveTo>
                      <a:pt x="594" y="1009"/>
                    </a:moveTo>
                    <a:cubicBezTo>
                      <a:pt x="594" y="1009"/>
                      <a:pt x="0" y="806"/>
                      <a:pt x="142" y="0"/>
                    </a:cubicBezTo>
                    <a:cubicBezTo>
                      <a:pt x="142" y="0"/>
                      <a:pt x="968" y="186"/>
                      <a:pt x="671" y="958"/>
                    </a:cubicBezTo>
                    <a:cubicBezTo>
                      <a:pt x="671" y="958"/>
                      <a:pt x="435" y="615"/>
                      <a:pt x="395" y="433"/>
                    </a:cubicBezTo>
                    <a:cubicBezTo>
                      <a:pt x="395" y="433"/>
                      <a:pt x="449" y="854"/>
                      <a:pt x="594" y="1009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200" kern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5230965" y="1634063"/>
              <a:ext cx="2754192" cy="5406349"/>
              <a:chOff x="5262546" y="1778627"/>
              <a:chExt cx="2754192" cy="5406349"/>
            </a:xfrm>
          </p:grpSpPr>
          <p:sp>
            <p:nvSpPr>
              <p:cNvPr id="131" name="Freeform 5"/>
              <p:cNvSpPr/>
              <p:nvPr/>
            </p:nvSpPr>
            <p:spPr bwMode="auto">
              <a:xfrm>
                <a:off x="5262546" y="1778627"/>
                <a:ext cx="2754192" cy="2694488"/>
              </a:xfrm>
              <a:custGeom>
                <a:avLst/>
                <a:gdLst>
                  <a:gd name="T0" fmla="*/ 388 w 1261"/>
                  <a:gd name="T1" fmla="*/ 1185 h 1192"/>
                  <a:gd name="T2" fmla="*/ 659 w 1261"/>
                  <a:gd name="T3" fmla="*/ 0 h 1192"/>
                  <a:gd name="T4" fmla="*/ 490 w 1261"/>
                  <a:gd name="T5" fmla="*/ 1192 h 1192"/>
                  <a:gd name="T6" fmla="*/ 595 w 1261"/>
                  <a:gd name="T7" fmla="*/ 548 h 1192"/>
                  <a:gd name="T8" fmla="*/ 388 w 1261"/>
                  <a:gd name="T9" fmla="*/ 1185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1" h="1192">
                    <a:moveTo>
                      <a:pt x="388" y="1185"/>
                    </a:moveTo>
                    <a:cubicBezTo>
                      <a:pt x="388" y="1185"/>
                      <a:pt x="0" y="615"/>
                      <a:pt x="659" y="0"/>
                    </a:cubicBezTo>
                    <a:cubicBezTo>
                      <a:pt x="659" y="0"/>
                      <a:pt x="1261" y="710"/>
                      <a:pt x="490" y="1192"/>
                    </a:cubicBezTo>
                    <a:cubicBezTo>
                      <a:pt x="490" y="1192"/>
                      <a:pt x="508" y="734"/>
                      <a:pt x="595" y="548"/>
                    </a:cubicBezTo>
                    <a:cubicBezTo>
                      <a:pt x="595" y="548"/>
                      <a:pt x="363" y="953"/>
                      <a:pt x="388" y="1185"/>
                    </a:cubicBezTo>
                    <a:close/>
                  </a:path>
                </a:pathLst>
              </a:custGeom>
              <a:solidFill>
                <a:srgbClr val="7BEEF8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200" kern="0" dirty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32" name="Freeform 5"/>
              <p:cNvSpPr/>
              <p:nvPr/>
            </p:nvSpPr>
            <p:spPr bwMode="auto">
              <a:xfrm>
                <a:off x="5262546" y="4490488"/>
                <a:ext cx="2754192" cy="2694488"/>
              </a:xfrm>
              <a:custGeom>
                <a:avLst/>
                <a:gdLst>
                  <a:gd name="T0" fmla="*/ 388 w 1261"/>
                  <a:gd name="T1" fmla="*/ 1185 h 1192"/>
                  <a:gd name="T2" fmla="*/ 659 w 1261"/>
                  <a:gd name="T3" fmla="*/ 0 h 1192"/>
                  <a:gd name="T4" fmla="*/ 490 w 1261"/>
                  <a:gd name="T5" fmla="*/ 1192 h 1192"/>
                  <a:gd name="T6" fmla="*/ 595 w 1261"/>
                  <a:gd name="T7" fmla="*/ 548 h 1192"/>
                  <a:gd name="T8" fmla="*/ 388 w 1261"/>
                  <a:gd name="T9" fmla="*/ 1185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1" h="1192">
                    <a:moveTo>
                      <a:pt x="388" y="1185"/>
                    </a:moveTo>
                    <a:cubicBezTo>
                      <a:pt x="388" y="1185"/>
                      <a:pt x="0" y="615"/>
                      <a:pt x="659" y="0"/>
                    </a:cubicBezTo>
                    <a:cubicBezTo>
                      <a:pt x="659" y="0"/>
                      <a:pt x="1261" y="710"/>
                      <a:pt x="490" y="1192"/>
                    </a:cubicBezTo>
                    <a:cubicBezTo>
                      <a:pt x="490" y="1192"/>
                      <a:pt x="508" y="734"/>
                      <a:pt x="595" y="548"/>
                    </a:cubicBezTo>
                    <a:cubicBezTo>
                      <a:pt x="595" y="548"/>
                      <a:pt x="363" y="953"/>
                      <a:pt x="388" y="1185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200" kern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28" name="组合 127"/>
            <p:cNvGrpSpPr/>
            <p:nvPr/>
          </p:nvGrpSpPr>
          <p:grpSpPr>
            <a:xfrm>
              <a:off x="4591026" y="3303571"/>
              <a:ext cx="4097795" cy="2067337"/>
              <a:chOff x="4622606" y="3448133"/>
              <a:chExt cx="4097795" cy="2067337"/>
            </a:xfrm>
          </p:grpSpPr>
          <p:sp>
            <p:nvSpPr>
              <p:cNvPr id="129" name="Freeform 6"/>
              <p:cNvSpPr/>
              <p:nvPr/>
            </p:nvSpPr>
            <p:spPr bwMode="auto">
              <a:xfrm>
                <a:off x="6681627" y="3448133"/>
                <a:ext cx="2038774" cy="2067337"/>
              </a:xfrm>
              <a:custGeom>
                <a:avLst/>
                <a:gdLst>
                  <a:gd name="T0" fmla="*/ 0 w 933"/>
                  <a:gd name="T1" fmla="*/ 502 h 915"/>
                  <a:gd name="T2" fmla="*/ 933 w 933"/>
                  <a:gd name="T3" fmla="*/ 207 h 915"/>
                  <a:gd name="T4" fmla="*/ 37 w 933"/>
                  <a:gd name="T5" fmla="*/ 576 h 915"/>
                  <a:gd name="T6" fmla="*/ 527 w 933"/>
                  <a:gd name="T7" fmla="*/ 386 h 915"/>
                  <a:gd name="T8" fmla="*/ 0 w 933"/>
                  <a:gd name="T9" fmla="*/ 502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915">
                    <a:moveTo>
                      <a:pt x="0" y="502"/>
                    </a:moveTo>
                    <a:cubicBezTo>
                      <a:pt x="0" y="502"/>
                      <a:pt x="238" y="0"/>
                      <a:pt x="933" y="207"/>
                    </a:cubicBezTo>
                    <a:cubicBezTo>
                      <a:pt x="933" y="207"/>
                      <a:pt x="686" y="915"/>
                      <a:pt x="37" y="576"/>
                    </a:cubicBezTo>
                    <a:cubicBezTo>
                      <a:pt x="37" y="576"/>
                      <a:pt x="362" y="402"/>
                      <a:pt x="527" y="386"/>
                    </a:cubicBezTo>
                    <a:cubicBezTo>
                      <a:pt x="527" y="386"/>
                      <a:pt x="151" y="390"/>
                      <a:pt x="0" y="502"/>
                    </a:cubicBezTo>
                    <a:close/>
                  </a:path>
                </a:pathLst>
              </a:custGeom>
              <a:solidFill>
                <a:srgbClr val="7BEEF8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735" kern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30" name="Freeform 6"/>
              <p:cNvSpPr/>
              <p:nvPr/>
            </p:nvSpPr>
            <p:spPr bwMode="auto">
              <a:xfrm>
                <a:off x="4622606" y="3448133"/>
                <a:ext cx="2038774" cy="2067337"/>
              </a:xfrm>
              <a:custGeom>
                <a:avLst/>
                <a:gdLst>
                  <a:gd name="T0" fmla="*/ 0 w 933"/>
                  <a:gd name="T1" fmla="*/ 502 h 915"/>
                  <a:gd name="T2" fmla="*/ 933 w 933"/>
                  <a:gd name="T3" fmla="*/ 207 h 915"/>
                  <a:gd name="T4" fmla="*/ 37 w 933"/>
                  <a:gd name="T5" fmla="*/ 576 h 915"/>
                  <a:gd name="T6" fmla="*/ 527 w 933"/>
                  <a:gd name="T7" fmla="*/ 386 h 915"/>
                  <a:gd name="T8" fmla="*/ 0 w 933"/>
                  <a:gd name="T9" fmla="*/ 502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915">
                    <a:moveTo>
                      <a:pt x="0" y="502"/>
                    </a:moveTo>
                    <a:cubicBezTo>
                      <a:pt x="0" y="502"/>
                      <a:pt x="238" y="0"/>
                      <a:pt x="933" y="207"/>
                    </a:cubicBezTo>
                    <a:cubicBezTo>
                      <a:pt x="933" y="207"/>
                      <a:pt x="686" y="915"/>
                      <a:pt x="37" y="576"/>
                    </a:cubicBezTo>
                    <a:cubicBezTo>
                      <a:pt x="37" y="576"/>
                      <a:pt x="362" y="402"/>
                      <a:pt x="527" y="386"/>
                    </a:cubicBezTo>
                    <a:cubicBezTo>
                      <a:pt x="527" y="386"/>
                      <a:pt x="151" y="390"/>
                      <a:pt x="0" y="502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735" kern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4659948" y="2125113"/>
            <a:ext cx="1286454" cy="2696038"/>
            <a:chOff x="5068709" y="2447325"/>
            <a:chExt cx="2054582" cy="4305813"/>
          </a:xfrm>
        </p:grpSpPr>
        <p:sp>
          <p:nvSpPr>
            <p:cNvPr id="140" name="矩形 139"/>
            <p:cNvSpPr/>
            <p:nvPr/>
          </p:nvSpPr>
          <p:spPr bwMode="auto">
            <a:xfrm>
              <a:off x="5954722" y="4432326"/>
              <a:ext cx="282556" cy="2897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ea"/>
                <a:ea typeface="+mn-ea"/>
              </a:endParaRPr>
            </a:p>
          </p:txBody>
        </p:sp>
        <p:sp>
          <p:nvSpPr>
            <p:cNvPr id="141" name="任意多边形: 形状 51"/>
            <p:cNvSpPr/>
            <p:nvPr/>
          </p:nvSpPr>
          <p:spPr bwMode="auto">
            <a:xfrm>
              <a:off x="5068709" y="2447325"/>
              <a:ext cx="2054582" cy="2053616"/>
            </a:xfrm>
            <a:custGeom>
              <a:avLst/>
              <a:gdLst>
                <a:gd name="T0" fmla="*/ 538 w 1076"/>
                <a:gd name="T1" fmla="*/ 1076 h 1076"/>
                <a:gd name="T2" fmla="*/ 0 w 1076"/>
                <a:gd name="T3" fmla="*/ 538 h 1076"/>
                <a:gd name="T4" fmla="*/ 538 w 1076"/>
                <a:gd name="T5" fmla="*/ 0 h 1076"/>
                <a:gd name="T6" fmla="*/ 1076 w 1076"/>
                <a:gd name="T7" fmla="*/ 538 h 1076"/>
                <a:gd name="T8" fmla="*/ 538 w 1076"/>
                <a:gd name="T9" fmla="*/ 1076 h 1076"/>
                <a:gd name="T10" fmla="*/ 538 w 1076"/>
                <a:gd name="T11" fmla="*/ 80 h 1076"/>
                <a:gd name="T12" fmla="*/ 80 w 1076"/>
                <a:gd name="T13" fmla="*/ 538 h 1076"/>
                <a:gd name="T14" fmla="*/ 538 w 1076"/>
                <a:gd name="T15" fmla="*/ 996 h 1076"/>
                <a:gd name="T16" fmla="*/ 996 w 1076"/>
                <a:gd name="T17" fmla="*/ 538 h 1076"/>
                <a:gd name="T18" fmla="*/ 538 w 1076"/>
                <a:gd name="T19" fmla="*/ 80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6" h="1076">
                  <a:moveTo>
                    <a:pt x="538" y="1076"/>
                  </a:moveTo>
                  <a:cubicBezTo>
                    <a:pt x="241" y="1076"/>
                    <a:pt x="0" y="835"/>
                    <a:pt x="0" y="538"/>
                  </a:cubicBezTo>
                  <a:cubicBezTo>
                    <a:pt x="0" y="242"/>
                    <a:pt x="241" y="0"/>
                    <a:pt x="538" y="0"/>
                  </a:cubicBezTo>
                  <a:cubicBezTo>
                    <a:pt x="835" y="0"/>
                    <a:pt x="1076" y="242"/>
                    <a:pt x="1076" y="538"/>
                  </a:cubicBezTo>
                  <a:cubicBezTo>
                    <a:pt x="1076" y="835"/>
                    <a:pt x="835" y="1076"/>
                    <a:pt x="538" y="1076"/>
                  </a:cubicBezTo>
                  <a:close/>
                  <a:moveTo>
                    <a:pt x="538" y="80"/>
                  </a:moveTo>
                  <a:cubicBezTo>
                    <a:pt x="286" y="80"/>
                    <a:pt x="80" y="286"/>
                    <a:pt x="80" y="538"/>
                  </a:cubicBezTo>
                  <a:cubicBezTo>
                    <a:pt x="80" y="791"/>
                    <a:pt x="286" y="996"/>
                    <a:pt x="538" y="996"/>
                  </a:cubicBezTo>
                  <a:cubicBezTo>
                    <a:pt x="791" y="996"/>
                    <a:pt x="996" y="791"/>
                    <a:pt x="996" y="538"/>
                  </a:cubicBezTo>
                  <a:cubicBezTo>
                    <a:pt x="996" y="286"/>
                    <a:pt x="791" y="80"/>
                    <a:pt x="538" y="8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ea"/>
                <a:ea typeface="+mn-ea"/>
              </a:endParaRPr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5476658" y="4668847"/>
              <a:ext cx="1424887" cy="2084291"/>
              <a:chOff x="5476658" y="4668847"/>
              <a:chExt cx="1424887" cy="2084291"/>
            </a:xfrm>
          </p:grpSpPr>
          <p:grpSp>
            <p:nvGrpSpPr>
              <p:cNvPr id="143" name="组合 142"/>
              <p:cNvGrpSpPr/>
              <p:nvPr/>
            </p:nvGrpSpPr>
            <p:grpSpPr>
              <a:xfrm>
                <a:off x="5476658" y="4668847"/>
                <a:ext cx="1424887" cy="1786420"/>
                <a:chOff x="5476658" y="4668847"/>
                <a:chExt cx="1424887" cy="1786420"/>
              </a:xfrm>
            </p:grpSpPr>
            <p:sp>
              <p:nvSpPr>
                <p:cNvPr id="147" name="矩形 146"/>
                <p:cNvSpPr/>
                <p:nvPr/>
              </p:nvSpPr>
              <p:spPr bwMode="auto">
                <a:xfrm>
                  <a:off x="5805775" y="4684184"/>
                  <a:ext cx="580450" cy="124395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ea"/>
                    <a:ea typeface="+mn-ea"/>
                  </a:endParaRPr>
                </a:p>
              </p:txBody>
            </p:sp>
            <p:grpSp>
              <p:nvGrpSpPr>
                <p:cNvPr id="148" name="组合 147"/>
                <p:cNvGrpSpPr/>
                <p:nvPr/>
              </p:nvGrpSpPr>
              <p:grpSpPr>
                <a:xfrm>
                  <a:off x="5476658" y="4668847"/>
                  <a:ext cx="1424887" cy="1786420"/>
                  <a:chOff x="5476658" y="4668847"/>
                  <a:chExt cx="1424887" cy="1786420"/>
                </a:xfrm>
              </p:grpSpPr>
              <p:sp>
                <p:nvSpPr>
                  <p:cNvPr id="149" name="任意多边形: 形状 37"/>
                  <p:cNvSpPr/>
                  <p:nvPr/>
                </p:nvSpPr>
                <p:spPr bwMode="auto">
                  <a:xfrm>
                    <a:off x="6110389" y="5792524"/>
                    <a:ext cx="731415" cy="662743"/>
                  </a:xfrm>
                  <a:custGeom>
                    <a:avLst/>
                    <a:gdLst>
                      <a:gd name="T0" fmla="*/ 383 w 383"/>
                      <a:gd name="T1" fmla="*/ 0 h 347"/>
                      <a:gd name="T2" fmla="*/ 200 w 383"/>
                      <a:gd name="T3" fmla="*/ 198 h 347"/>
                      <a:gd name="T4" fmla="*/ 200 w 383"/>
                      <a:gd name="T5" fmla="*/ 347 h 347"/>
                      <a:gd name="T6" fmla="*/ 0 w 383"/>
                      <a:gd name="T7" fmla="*/ 347 h 347"/>
                      <a:gd name="T8" fmla="*/ 0 w 383"/>
                      <a:gd name="T9" fmla="*/ 90 h 347"/>
                      <a:gd name="T10" fmla="*/ 383 w 383"/>
                      <a:gd name="T11" fmla="*/ 0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83" h="347">
                        <a:moveTo>
                          <a:pt x="383" y="0"/>
                        </a:moveTo>
                        <a:cubicBezTo>
                          <a:pt x="383" y="0"/>
                          <a:pt x="352" y="89"/>
                          <a:pt x="200" y="198"/>
                        </a:cubicBezTo>
                        <a:cubicBezTo>
                          <a:pt x="200" y="347"/>
                          <a:pt x="200" y="347"/>
                          <a:pt x="200" y="347"/>
                        </a:cubicBezTo>
                        <a:cubicBezTo>
                          <a:pt x="0" y="347"/>
                          <a:pt x="0" y="347"/>
                          <a:pt x="0" y="347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lnTo>
                          <a:pt x="383" y="0"/>
                        </a:lnTo>
                        <a:close/>
                      </a:path>
                    </a:pathLst>
                  </a:custGeom>
                  <a:solidFill>
                    <a:srgbClr val="F4B289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0" name="任意多边形: 形状 39"/>
                  <p:cNvSpPr/>
                  <p:nvPr/>
                </p:nvSpPr>
                <p:spPr bwMode="auto">
                  <a:xfrm>
                    <a:off x="6091822" y="4668847"/>
                    <a:ext cx="780661" cy="515018"/>
                  </a:xfrm>
                  <a:custGeom>
                    <a:avLst/>
                    <a:gdLst>
                      <a:gd name="T0" fmla="*/ 395 w 409"/>
                      <a:gd name="T1" fmla="*/ 56 h 270"/>
                      <a:gd name="T2" fmla="*/ 353 w 409"/>
                      <a:gd name="T3" fmla="*/ 150 h 270"/>
                      <a:gd name="T4" fmla="*/ 108 w 409"/>
                      <a:gd name="T5" fmla="*/ 256 h 270"/>
                      <a:gd name="T6" fmla="*/ 15 w 409"/>
                      <a:gd name="T7" fmla="*/ 213 h 270"/>
                      <a:gd name="T8" fmla="*/ 15 w 409"/>
                      <a:gd name="T9" fmla="*/ 213 h 270"/>
                      <a:gd name="T10" fmla="*/ 57 w 409"/>
                      <a:gd name="T11" fmla="*/ 119 h 270"/>
                      <a:gd name="T12" fmla="*/ 302 w 409"/>
                      <a:gd name="T13" fmla="*/ 14 h 270"/>
                      <a:gd name="T14" fmla="*/ 395 w 409"/>
                      <a:gd name="T15" fmla="*/ 56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09" h="270">
                        <a:moveTo>
                          <a:pt x="395" y="56"/>
                        </a:moveTo>
                        <a:cubicBezTo>
                          <a:pt x="409" y="94"/>
                          <a:pt x="390" y="136"/>
                          <a:pt x="353" y="150"/>
                        </a:cubicBezTo>
                        <a:cubicBezTo>
                          <a:pt x="108" y="256"/>
                          <a:pt x="108" y="256"/>
                          <a:pt x="108" y="256"/>
                        </a:cubicBezTo>
                        <a:cubicBezTo>
                          <a:pt x="71" y="270"/>
                          <a:pt x="29" y="250"/>
                          <a:pt x="15" y="213"/>
                        </a:cubicBezTo>
                        <a:cubicBezTo>
                          <a:pt x="15" y="213"/>
                          <a:pt x="15" y="213"/>
                          <a:pt x="15" y="213"/>
                        </a:cubicBezTo>
                        <a:cubicBezTo>
                          <a:pt x="0" y="175"/>
                          <a:pt x="20" y="133"/>
                          <a:pt x="57" y="119"/>
                        </a:cubicBezTo>
                        <a:cubicBezTo>
                          <a:pt x="302" y="14"/>
                          <a:pt x="302" y="14"/>
                          <a:pt x="302" y="14"/>
                        </a:cubicBezTo>
                        <a:cubicBezTo>
                          <a:pt x="339" y="0"/>
                          <a:pt x="381" y="19"/>
                          <a:pt x="395" y="56"/>
                        </a:cubicBezTo>
                        <a:close/>
                      </a:path>
                    </a:pathLst>
                  </a:custGeom>
                  <a:solidFill>
                    <a:srgbClr val="F4B289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1" name="任意多边形: 形状 40"/>
                  <p:cNvSpPr/>
                  <p:nvPr/>
                </p:nvSpPr>
                <p:spPr bwMode="auto">
                  <a:xfrm>
                    <a:off x="6133802" y="4916669"/>
                    <a:ext cx="171956" cy="240557"/>
                  </a:xfrm>
                  <a:custGeom>
                    <a:avLst/>
                    <a:gdLst>
                      <a:gd name="T0" fmla="*/ 12 w 90"/>
                      <a:gd name="T1" fmla="*/ 78 h 126"/>
                      <a:gd name="T2" fmla="*/ 47 w 90"/>
                      <a:gd name="T3" fmla="*/ 0 h 126"/>
                      <a:gd name="T4" fmla="*/ 90 w 90"/>
                      <a:gd name="T5" fmla="*/ 114 h 126"/>
                      <a:gd name="T6" fmla="*/ 12 w 90"/>
                      <a:gd name="T7" fmla="*/ 78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0" h="126">
                        <a:moveTo>
                          <a:pt x="12" y="78"/>
                        </a:moveTo>
                        <a:cubicBezTo>
                          <a:pt x="0" y="47"/>
                          <a:pt x="16" y="12"/>
                          <a:pt x="47" y="0"/>
                        </a:cubicBezTo>
                        <a:cubicBezTo>
                          <a:pt x="90" y="114"/>
                          <a:pt x="90" y="114"/>
                          <a:pt x="90" y="114"/>
                        </a:cubicBezTo>
                        <a:cubicBezTo>
                          <a:pt x="58" y="126"/>
                          <a:pt x="23" y="110"/>
                          <a:pt x="12" y="78"/>
                        </a:cubicBezTo>
                        <a:close/>
                      </a:path>
                    </a:pathLst>
                  </a:custGeom>
                  <a:solidFill>
                    <a:srgbClr val="FFE1B4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2" name="任意多边形: 形状 41"/>
                  <p:cNvSpPr/>
                  <p:nvPr/>
                </p:nvSpPr>
                <p:spPr bwMode="auto">
                  <a:xfrm>
                    <a:off x="6110389" y="4962681"/>
                    <a:ext cx="781468" cy="517441"/>
                  </a:xfrm>
                  <a:custGeom>
                    <a:avLst/>
                    <a:gdLst>
                      <a:gd name="T0" fmla="*/ 395 w 409"/>
                      <a:gd name="T1" fmla="*/ 57 h 271"/>
                      <a:gd name="T2" fmla="*/ 352 w 409"/>
                      <a:gd name="T3" fmla="*/ 151 h 271"/>
                      <a:gd name="T4" fmla="*/ 108 w 409"/>
                      <a:gd name="T5" fmla="*/ 256 h 271"/>
                      <a:gd name="T6" fmla="*/ 14 w 409"/>
                      <a:gd name="T7" fmla="*/ 214 h 271"/>
                      <a:gd name="T8" fmla="*/ 14 w 409"/>
                      <a:gd name="T9" fmla="*/ 214 h 271"/>
                      <a:gd name="T10" fmla="*/ 57 w 409"/>
                      <a:gd name="T11" fmla="*/ 120 h 271"/>
                      <a:gd name="T12" fmla="*/ 301 w 409"/>
                      <a:gd name="T13" fmla="*/ 15 h 271"/>
                      <a:gd name="T14" fmla="*/ 395 w 409"/>
                      <a:gd name="T15" fmla="*/ 57 h 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09" h="271">
                        <a:moveTo>
                          <a:pt x="395" y="57"/>
                        </a:moveTo>
                        <a:cubicBezTo>
                          <a:pt x="409" y="95"/>
                          <a:pt x="390" y="137"/>
                          <a:pt x="352" y="151"/>
                        </a:cubicBezTo>
                        <a:cubicBezTo>
                          <a:pt x="108" y="256"/>
                          <a:pt x="108" y="256"/>
                          <a:pt x="108" y="256"/>
                        </a:cubicBezTo>
                        <a:cubicBezTo>
                          <a:pt x="70" y="271"/>
                          <a:pt x="28" y="251"/>
                          <a:pt x="14" y="214"/>
                        </a:cubicBezTo>
                        <a:cubicBezTo>
                          <a:pt x="14" y="214"/>
                          <a:pt x="14" y="214"/>
                          <a:pt x="14" y="214"/>
                        </a:cubicBezTo>
                        <a:cubicBezTo>
                          <a:pt x="0" y="176"/>
                          <a:pt x="19" y="134"/>
                          <a:pt x="57" y="120"/>
                        </a:cubicBezTo>
                        <a:cubicBezTo>
                          <a:pt x="301" y="15"/>
                          <a:pt x="301" y="15"/>
                          <a:pt x="301" y="15"/>
                        </a:cubicBezTo>
                        <a:cubicBezTo>
                          <a:pt x="339" y="0"/>
                          <a:pt x="381" y="20"/>
                          <a:pt x="395" y="57"/>
                        </a:cubicBezTo>
                        <a:close/>
                      </a:path>
                    </a:pathLst>
                  </a:custGeom>
                  <a:solidFill>
                    <a:srgbClr val="F4B289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3" name="任意多边形: 形状 42"/>
                  <p:cNvSpPr/>
                  <p:nvPr/>
                </p:nvSpPr>
                <p:spPr bwMode="auto">
                  <a:xfrm>
                    <a:off x="6150755" y="5203238"/>
                    <a:ext cx="171956" cy="240557"/>
                  </a:xfrm>
                  <a:custGeom>
                    <a:avLst/>
                    <a:gdLst>
                      <a:gd name="T0" fmla="*/ 12 w 90"/>
                      <a:gd name="T1" fmla="*/ 79 h 126"/>
                      <a:gd name="T2" fmla="*/ 48 w 90"/>
                      <a:gd name="T3" fmla="*/ 0 h 126"/>
                      <a:gd name="T4" fmla="*/ 90 w 90"/>
                      <a:gd name="T5" fmla="*/ 114 h 126"/>
                      <a:gd name="T6" fmla="*/ 12 w 90"/>
                      <a:gd name="T7" fmla="*/ 79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0" h="126">
                        <a:moveTo>
                          <a:pt x="12" y="79"/>
                        </a:moveTo>
                        <a:cubicBezTo>
                          <a:pt x="0" y="47"/>
                          <a:pt x="16" y="12"/>
                          <a:pt x="48" y="0"/>
                        </a:cubicBezTo>
                        <a:cubicBezTo>
                          <a:pt x="90" y="114"/>
                          <a:pt x="90" y="114"/>
                          <a:pt x="90" y="114"/>
                        </a:cubicBezTo>
                        <a:cubicBezTo>
                          <a:pt x="59" y="126"/>
                          <a:pt x="24" y="110"/>
                          <a:pt x="12" y="79"/>
                        </a:cubicBezTo>
                        <a:close/>
                      </a:path>
                    </a:pathLst>
                  </a:custGeom>
                  <a:solidFill>
                    <a:srgbClr val="FFE1B4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4" name="任意多边形: 形状 43"/>
                  <p:cNvSpPr/>
                  <p:nvPr/>
                </p:nvSpPr>
                <p:spPr bwMode="auto">
                  <a:xfrm>
                    <a:off x="5476658" y="4979634"/>
                    <a:ext cx="1027695" cy="1475633"/>
                  </a:xfrm>
                  <a:custGeom>
                    <a:avLst/>
                    <a:gdLst>
                      <a:gd name="T0" fmla="*/ 485 w 538"/>
                      <a:gd name="T1" fmla="*/ 66 h 773"/>
                      <a:gd name="T2" fmla="*/ 357 w 538"/>
                      <a:gd name="T3" fmla="*/ 9 h 773"/>
                      <a:gd name="T4" fmla="*/ 275 w 538"/>
                      <a:gd name="T5" fmla="*/ 5 h 773"/>
                      <a:gd name="T6" fmla="*/ 140 w 538"/>
                      <a:gd name="T7" fmla="*/ 5 h 773"/>
                      <a:gd name="T8" fmla="*/ 85 w 538"/>
                      <a:gd name="T9" fmla="*/ 5 h 773"/>
                      <a:gd name="T10" fmla="*/ 0 w 538"/>
                      <a:gd name="T11" fmla="*/ 80 h 773"/>
                      <a:gd name="T12" fmla="*/ 0 w 538"/>
                      <a:gd name="T13" fmla="*/ 136 h 773"/>
                      <a:gd name="T14" fmla="*/ 0 w 538"/>
                      <a:gd name="T15" fmla="*/ 540 h 773"/>
                      <a:gd name="T16" fmla="*/ 124 w 538"/>
                      <a:gd name="T17" fmla="*/ 675 h 773"/>
                      <a:gd name="T18" fmla="*/ 124 w 538"/>
                      <a:gd name="T19" fmla="*/ 773 h 773"/>
                      <a:gd name="T20" fmla="*/ 344 w 538"/>
                      <a:gd name="T21" fmla="*/ 773 h 773"/>
                      <a:gd name="T22" fmla="*/ 344 w 538"/>
                      <a:gd name="T23" fmla="*/ 596 h 773"/>
                      <a:gd name="T24" fmla="*/ 344 w 538"/>
                      <a:gd name="T25" fmla="*/ 552 h 773"/>
                      <a:gd name="T26" fmla="*/ 188 w 538"/>
                      <a:gd name="T27" fmla="*/ 148 h 773"/>
                      <a:gd name="T28" fmla="*/ 315 w 538"/>
                      <a:gd name="T29" fmla="*/ 151 h 773"/>
                      <a:gd name="T30" fmla="*/ 424 w 538"/>
                      <a:gd name="T31" fmla="*/ 198 h 773"/>
                      <a:gd name="T32" fmla="*/ 521 w 538"/>
                      <a:gd name="T33" fmla="*/ 162 h 773"/>
                      <a:gd name="T34" fmla="*/ 485 w 538"/>
                      <a:gd name="T35" fmla="*/ 66 h 7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38" h="773">
                        <a:moveTo>
                          <a:pt x="485" y="66"/>
                        </a:moveTo>
                        <a:cubicBezTo>
                          <a:pt x="357" y="9"/>
                          <a:pt x="357" y="9"/>
                          <a:pt x="357" y="9"/>
                        </a:cubicBezTo>
                        <a:cubicBezTo>
                          <a:pt x="338" y="0"/>
                          <a:pt x="284" y="5"/>
                          <a:pt x="275" y="5"/>
                        </a:cubicBezTo>
                        <a:cubicBezTo>
                          <a:pt x="140" y="5"/>
                          <a:pt x="140" y="5"/>
                          <a:pt x="140" y="5"/>
                        </a:cubicBezTo>
                        <a:cubicBezTo>
                          <a:pt x="85" y="5"/>
                          <a:pt x="85" y="5"/>
                          <a:pt x="85" y="5"/>
                        </a:cubicBezTo>
                        <a:cubicBezTo>
                          <a:pt x="41" y="5"/>
                          <a:pt x="0" y="35"/>
                          <a:pt x="0" y="80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540"/>
                          <a:pt x="0" y="540"/>
                          <a:pt x="0" y="540"/>
                        </a:cubicBezTo>
                        <a:cubicBezTo>
                          <a:pt x="0" y="610"/>
                          <a:pt x="56" y="669"/>
                          <a:pt x="124" y="675"/>
                        </a:cubicBezTo>
                        <a:cubicBezTo>
                          <a:pt x="124" y="773"/>
                          <a:pt x="124" y="773"/>
                          <a:pt x="124" y="773"/>
                        </a:cubicBezTo>
                        <a:cubicBezTo>
                          <a:pt x="344" y="773"/>
                          <a:pt x="344" y="773"/>
                          <a:pt x="344" y="773"/>
                        </a:cubicBezTo>
                        <a:cubicBezTo>
                          <a:pt x="344" y="596"/>
                          <a:pt x="344" y="596"/>
                          <a:pt x="344" y="596"/>
                        </a:cubicBezTo>
                        <a:cubicBezTo>
                          <a:pt x="344" y="552"/>
                          <a:pt x="344" y="552"/>
                          <a:pt x="344" y="552"/>
                        </a:cubicBezTo>
                        <a:cubicBezTo>
                          <a:pt x="344" y="303"/>
                          <a:pt x="188" y="148"/>
                          <a:pt x="188" y="148"/>
                        </a:cubicBezTo>
                        <a:cubicBezTo>
                          <a:pt x="188" y="148"/>
                          <a:pt x="283" y="147"/>
                          <a:pt x="315" y="151"/>
                        </a:cubicBezTo>
                        <a:cubicBezTo>
                          <a:pt x="349" y="155"/>
                          <a:pt x="424" y="198"/>
                          <a:pt x="424" y="198"/>
                        </a:cubicBezTo>
                        <a:cubicBezTo>
                          <a:pt x="461" y="215"/>
                          <a:pt x="504" y="199"/>
                          <a:pt x="521" y="162"/>
                        </a:cubicBezTo>
                        <a:cubicBezTo>
                          <a:pt x="538" y="126"/>
                          <a:pt x="522" y="83"/>
                          <a:pt x="485" y="66"/>
                        </a:cubicBezTo>
                        <a:close/>
                      </a:path>
                    </a:pathLst>
                  </a:custGeom>
                  <a:solidFill>
                    <a:srgbClr val="FCC397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5" name="任意多边形: 形状 44"/>
                  <p:cNvSpPr/>
                  <p:nvPr/>
                </p:nvSpPr>
                <p:spPr bwMode="auto">
                  <a:xfrm>
                    <a:off x="6293647" y="5122515"/>
                    <a:ext cx="175992" cy="233292"/>
                  </a:xfrm>
                  <a:custGeom>
                    <a:avLst/>
                    <a:gdLst>
                      <a:gd name="T0" fmla="*/ 78 w 92"/>
                      <a:gd name="T1" fmla="*/ 79 h 122"/>
                      <a:gd name="T2" fmla="*/ 0 w 92"/>
                      <a:gd name="T3" fmla="*/ 108 h 122"/>
                      <a:gd name="T4" fmla="*/ 49 w 92"/>
                      <a:gd name="T5" fmla="*/ 0 h 122"/>
                      <a:gd name="T6" fmla="*/ 78 w 92"/>
                      <a:gd name="T7" fmla="*/ 79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2" h="122">
                        <a:moveTo>
                          <a:pt x="78" y="79"/>
                        </a:moveTo>
                        <a:cubicBezTo>
                          <a:pt x="65" y="109"/>
                          <a:pt x="30" y="122"/>
                          <a:pt x="0" y="108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79" y="14"/>
                          <a:pt x="92" y="49"/>
                          <a:pt x="78" y="79"/>
                        </a:cubicBezTo>
                        <a:close/>
                      </a:path>
                    </a:pathLst>
                  </a:custGeom>
                  <a:solidFill>
                    <a:srgbClr val="FFE1B4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6" name="任意多边形: 形状 47"/>
                  <p:cNvSpPr/>
                  <p:nvPr/>
                </p:nvSpPr>
                <p:spPr bwMode="auto">
                  <a:xfrm>
                    <a:off x="6120077" y="5258131"/>
                    <a:ext cx="781468" cy="515826"/>
                  </a:xfrm>
                  <a:custGeom>
                    <a:avLst/>
                    <a:gdLst>
                      <a:gd name="T0" fmla="*/ 395 w 409"/>
                      <a:gd name="T1" fmla="*/ 57 h 270"/>
                      <a:gd name="T2" fmla="*/ 352 w 409"/>
                      <a:gd name="T3" fmla="*/ 151 h 270"/>
                      <a:gd name="T4" fmla="*/ 107 w 409"/>
                      <a:gd name="T5" fmla="*/ 256 h 270"/>
                      <a:gd name="T6" fmla="*/ 14 w 409"/>
                      <a:gd name="T7" fmla="*/ 214 h 270"/>
                      <a:gd name="T8" fmla="*/ 14 w 409"/>
                      <a:gd name="T9" fmla="*/ 214 h 270"/>
                      <a:gd name="T10" fmla="*/ 56 w 409"/>
                      <a:gd name="T11" fmla="*/ 120 h 270"/>
                      <a:gd name="T12" fmla="*/ 301 w 409"/>
                      <a:gd name="T13" fmla="*/ 14 h 270"/>
                      <a:gd name="T14" fmla="*/ 395 w 409"/>
                      <a:gd name="T15" fmla="*/ 57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09" h="270">
                        <a:moveTo>
                          <a:pt x="395" y="57"/>
                        </a:moveTo>
                        <a:cubicBezTo>
                          <a:pt x="409" y="95"/>
                          <a:pt x="389" y="137"/>
                          <a:pt x="352" y="151"/>
                        </a:cubicBezTo>
                        <a:cubicBezTo>
                          <a:pt x="107" y="256"/>
                          <a:pt x="107" y="256"/>
                          <a:pt x="107" y="256"/>
                        </a:cubicBezTo>
                        <a:cubicBezTo>
                          <a:pt x="70" y="270"/>
                          <a:pt x="28" y="251"/>
                          <a:pt x="14" y="214"/>
                        </a:cubicBezTo>
                        <a:cubicBezTo>
                          <a:pt x="14" y="214"/>
                          <a:pt x="14" y="214"/>
                          <a:pt x="14" y="214"/>
                        </a:cubicBezTo>
                        <a:cubicBezTo>
                          <a:pt x="0" y="176"/>
                          <a:pt x="19" y="134"/>
                          <a:pt x="56" y="120"/>
                        </a:cubicBezTo>
                        <a:cubicBezTo>
                          <a:pt x="301" y="14"/>
                          <a:pt x="301" y="14"/>
                          <a:pt x="301" y="14"/>
                        </a:cubicBezTo>
                        <a:cubicBezTo>
                          <a:pt x="339" y="0"/>
                          <a:pt x="380" y="19"/>
                          <a:pt x="395" y="57"/>
                        </a:cubicBezTo>
                        <a:close/>
                      </a:path>
                    </a:pathLst>
                  </a:custGeom>
                  <a:solidFill>
                    <a:srgbClr val="F4B289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7" name="任意多边形: 形状 48"/>
                  <p:cNvSpPr/>
                  <p:nvPr/>
                </p:nvSpPr>
                <p:spPr bwMode="auto">
                  <a:xfrm>
                    <a:off x="6152369" y="5508375"/>
                    <a:ext cx="166304" cy="230870"/>
                  </a:xfrm>
                  <a:custGeom>
                    <a:avLst/>
                    <a:gdLst>
                      <a:gd name="T0" fmla="*/ 12 w 87"/>
                      <a:gd name="T1" fmla="*/ 76 h 121"/>
                      <a:gd name="T2" fmla="*/ 46 w 87"/>
                      <a:gd name="T3" fmla="*/ 0 h 121"/>
                      <a:gd name="T4" fmla="*/ 87 w 87"/>
                      <a:gd name="T5" fmla="*/ 110 h 121"/>
                      <a:gd name="T6" fmla="*/ 12 w 87"/>
                      <a:gd name="T7" fmla="*/ 76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7" h="121">
                        <a:moveTo>
                          <a:pt x="12" y="76"/>
                        </a:moveTo>
                        <a:cubicBezTo>
                          <a:pt x="0" y="45"/>
                          <a:pt x="16" y="11"/>
                          <a:pt x="46" y="0"/>
                        </a:cubicBezTo>
                        <a:cubicBezTo>
                          <a:pt x="87" y="110"/>
                          <a:pt x="87" y="110"/>
                          <a:pt x="87" y="110"/>
                        </a:cubicBezTo>
                        <a:cubicBezTo>
                          <a:pt x="57" y="121"/>
                          <a:pt x="23" y="106"/>
                          <a:pt x="12" y="76"/>
                        </a:cubicBezTo>
                        <a:close/>
                      </a:path>
                    </a:pathLst>
                  </a:custGeom>
                  <a:solidFill>
                    <a:srgbClr val="FFE1B4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8" name="任意多边形: 形状 49"/>
                  <p:cNvSpPr/>
                  <p:nvPr/>
                </p:nvSpPr>
                <p:spPr bwMode="auto">
                  <a:xfrm>
                    <a:off x="6110389" y="5564075"/>
                    <a:ext cx="781468" cy="515018"/>
                  </a:xfrm>
                  <a:custGeom>
                    <a:avLst/>
                    <a:gdLst>
                      <a:gd name="T0" fmla="*/ 395 w 409"/>
                      <a:gd name="T1" fmla="*/ 57 h 270"/>
                      <a:gd name="T2" fmla="*/ 352 w 409"/>
                      <a:gd name="T3" fmla="*/ 150 h 270"/>
                      <a:gd name="T4" fmla="*/ 108 w 409"/>
                      <a:gd name="T5" fmla="*/ 256 h 270"/>
                      <a:gd name="T6" fmla="*/ 14 w 409"/>
                      <a:gd name="T7" fmla="*/ 213 h 270"/>
                      <a:gd name="T8" fmla="*/ 14 w 409"/>
                      <a:gd name="T9" fmla="*/ 213 h 270"/>
                      <a:gd name="T10" fmla="*/ 57 w 409"/>
                      <a:gd name="T11" fmla="*/ 120 h 270"/>
                      <a:gd name="T12" fmla="*/ 301 w 409"/>
                      <a:gd name="T13" fmla="*/ 14 h 270"/>
                      <a:gd name="T14" fmla="*/ 395 w 409"/>
                      <a:gd name="T15" fmla="*/ 57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09" h="270">
                        <a:moveTo>
                          <a:pt x="395" y="57"/>
                        </a:moveTo>
                        <a:cubicBezTo>
                          <a:pt x="409" y="94"/>
                          <a:pt x="390" y="136"/>
                          <a:pt x="352" y="150"/>
                        </a:cubicBezTo>
                        <a:cubicBezTo>
                          <a:pt x="108" y="256"/>
                          <a:pt x="108" y="256"/>
                          <a:pt x="108" y="256"/>
                        </a:cubicBezTo>
                        <a:cubicBezTo>
                          <a:pt x="70" y="270"/>
                          <a:pt x="28" y="251"/>
                          <a:pt x="14" y="213"/>
                        </a:cubicBezTo>
                        <a:cubicBezTo>
                          <a:pt x="14" y="213"/>
                          <a:pt x="14" y="213"/>
                          <a:pt x="14" y="213"/>
                        </a:cubicBezTo>
                        <a:cubicBezTo>
                          <a:pt x="0" y="176"/>
                          <a:pt x="19" y="134"/>
                          <a:pt x="57" y="120"/>
                        </a:cubicBezTo>
                        <a:cubicBezTo>
                          <a:pt x="301" y="14"/>
                          <a:pt x="301" y="14"/>
                          <a:pt x="301" y="14"/>
                        </a:cubicBezTo>
                        <a:cubicBezTo>
                          <a:pt x="339" y="0"/>
                          <a:pt x="381" y="19"/>
                          <a:pt x="395" y="57"/>
                        </a:cubicBezTo>
                        <a:close/>
                      </a:path>
                    </a:pathLst>
                  </a:custGeom>
                  <a:solidFill>
                    <a:srgbClr val="F4B289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9" name="任意多边形: 形状 50"/>
                  <p:cNvSpPr/>
                  <p:nvPr/>
                </p:nvSpPr>
                <p:spPr bwMode="auto">
                  <a:xfrm>
                    <a:off x="6152369" y="5813512"/>
                    <a:ext cx="166304" cy="230870"/>
                  </a:xfrm>
                  <a:custGeom>
                    <a:avLst/>
                    <a:gdLst>
                      <a:gd name="T0" fmla="*/ 12 w 87"/>
                      <a:gd name="T1" fmla="*/ 75 h 121"/>
                      <a:gd name="T2" fmla="*/ 46 w 87"/>
                      <a:gd name="T3" fmla="*/ 0 h 121"/>
                      <a:gd name="T4" fmla="*/ 87 w 87"/>
                      <a:gd name="T5" fmla="*/ 110 h 121"/>
                      <a:gd name="T6" fmla="*/ 12 w 87"/>
                      <a:gd name="T7" fmla="*/ 75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7" h="121">
                        <a:moveTo>
                          <a:pt x="12" y="75"/>
                        </a:moveTo>
                        <a:cubicBezTo>
                          <a:pt x="0" y="45"/>
                          <a:pt x="16" y="11"/>
                          <a:pt x="46" y="0"/>
                        </a:cubicBezTo>
                        <a:cubicBezTo>
                          <a:pt x="87" y="110"/>
                          <a:pt x="87" y="110"/>
                          <a:pt x="87" y="110"/>
                        </a:cubicBezTo>
                        <a:cubicBezTo>
                          <a:pt x="57" y="121"/>
                          <a:pt x="23" y="106"/>
                          <a:pt x="12" y="75"/>
                        </a:cubicBezTo>
                        <a:close/>
                      </a:path>
                    </a:pathLst>
                  </a:custGeom>
                  <a:solidFill>
                    <a:srgbClr val="FFE1B4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144" name="组合 143"/>
              <p:cNvGrpSpPr/>
              <p:nvPr/>
            </p:nvGrpSpPr>
            <p:grpSpPr>
              <a:xfrm>
                <a:off x="5625011" y="6431857"/>
                <a:ext cx="941979" cy="321281"/>
                <a:chOff x="5634224" y="6431857"/>
                <a:chExt cx="941979" cy="321281"/>
              </a:xfrm>
            </p:grpSpPr>
            <p:sp>
              <p:nvSpPr>
                <p:cNvPr id="145" name="矩形 144"/>
                <p:cNvSpPr/>
                <p:nvPr/>
              </p:nvSpPr>
              <p:spPr bwMode="auto">
                <a:xfrm>
                  <a:off x="5634224" y="6431857"/>
                  <a:ext cx="923552" cy="321281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ea"/>
                    <a:ea typeface="+mn-ea"/>
                  </a:endParaRPr>
                </a:p>
              </p:txBody>
            </p:sp>
            <p:sp>
              <p:nvSpPr>
                <p:cNvPr id="146" name="矩形 145"/>
                <p:cNvSpPr/>
                <p:nvPr/>
              </p:nvSpPr>
              <p:spPr bwMode="auto">
                <a:xfrm>
                  <a:off x="6133802" y="6431857"/>
                  <a:ext cx="442401" cy="32128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ea"/>
                    <a:ea typeface="+mn-ea"/>
                  </a:endParaRPr>
                </a:p>
              </p:txBody>
            </p:sp>
          </p:grpSp>
        </p:grpSp>
      </p:grpSp>
      <p:grpSp>
        <p:nvGrpSpPr>
          <p:cNvPr id="160" name="组合 159"/>
          <p:cNvGrpSpPr/>
          <p:nvPr userDrawn="1"/>
        </p:nvGrpSpPr>
        <p:grpSpPr>
          <a:xfrm>
            <a:off x="3700232" y="541271"/>
            <a:ext cx="1795467" cy="1244602"/>
            <a:chOff x="1962964" y="2845483"/>
            <a:chExt cx="1795467" cy="124460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61" name="Group 3"/>
            <p:cNvGrpSpPr/>
            <p:nvPr/>
          </p:nvGrpSpPr>
          <p:grpSpPr bwMode="auto">
            <a:xfrm rot="6300000">
              <a:off x="2205317" y="2603130"/>
              <a:ext cx="716032" cy="1200737"/>
              <a:chOff x="2761515" y="2286000"/>
              <a:chExt cx="1645174" cy="2760228"/>
            </a:xfrm>
            <a:solidFill>
              <a:schemeClr val="accent1"/>
            </a:solidFill>
          </p:grpSpPr>
          <p:sp>
            <p:nvSpPr>
              <p:cNvPr id="169" name="Oval 4"/>
              <p:cNvSpPr/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70" name="Oval 5"/>
              <p:cNvSpPr/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71" name="Oval 6"/>
              <p:cNvSpPr/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72" name="Oval 7"/>
              <p:cNvSpPr/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73" name="Oval 8"/>
              <p:cNvSpPr/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74" name="Freeform: Shape 9"/>
              <p:cNvSpPr/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</p:grpSp>
        <p:grpSp>
          <p:nvGrpSpPr>
            <p:cNvPr id="162" name="Group 10"/>
            <p:cNvGrpSpPr/>
            <p:nvPr/>
          </p:nvGrpSpPr>
          <p:grpSpPr bwMode="auto">
            <a:xfrm rot="15300000" flipV="1">
              <a:off x="2800047" y="3131700"/>
              <a:ext cx="716032" cy="1200737"/>
              <a:chOff x="2761515" y="2286000"/>
              <a:chExt cx="1645174" cy="2760228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63" name="Oval 11"/>
              <p:cNvSpPr/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64" name="Oval 12"/>
              <p:cNvSpPr/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65" name="Oval 13"/>
              <p:cNvSpPr/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66" name="Oval 14"/>
              <p:cNvSpPr/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67" name="Oval 15"/>
              <p:cNvSpPr/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68" name="Freeform: Shape 16"/>
              <p:cNvSpPr/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53"/>
            <a:ext cx="9334500" cy="5245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9488" y="229147"/>
            <a:ext cx="8515524" cy="47899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46810" y="4637990"/>
            <a:ext cx="1240880" cy="372095"/>
          </a:xfrm>
          <a:prstGeom prst="rect">
            <a:avLst/>
          </a:prstGeom>
          <a:effectLst>
            <a:glow rad="38100">
              <a:schemeClr val="tx1">
                <a:lumMod val="95000"/>
                <a:lumOff val="5000"/>
                <a:alpha val="2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53"/>
            <a:ext cx="9334500" cy="52451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6810" y="4637990"/>
            <a:ext cx="1240880" cy="372095"/>
          </a:xfrm>
          <a:prstGeom prst="rect">
            <a:avLst/>
          </a:prstGeom>
          <a:effectLst>
            <a:glow rad="38100">
              <a:schemeClr val="tx1">
                <a:lumMod val="95000"/>
                <a:lumOff val="5000"/>
                <a:alpha val="2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53"/>
            <a:ext cx="9334500" cy="52451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6810" y="4637990"/>
            <a:ext cx="1240880" cy="372095"/>
          </a:xfrm>
          <a:prstGeom prst="rect">
            <a:avLst/>
          </a:prstGeom>
          <a:effectLst>
            <a:glow rad="38100">
              <a:schemeClr val="tx1">
                <a:lumMod val="95000"/>
                <a:lumOff val="5000"/>
                <a:alpha val="20000"/>
              </a:schemeClr>
            </a:glow>
          </a:effectLst>
        </p:spPr>
      </p:pic>
      <p:grpSp>
        <p:nvGrpSpPr>
          <p:cNvPr id="8" name="组合 7"/>
          <p:cNvGrpSpPr/>
          <p:nvPr userDrawn="1"/>
        </p:nvGrpSpPr>
        <p:grpSpPr>
          <a:xfrm>
            <a:off x="1081088" y="1066581"/>
            <a:ext cx="7172325" cy="3115113"/>
            <a:chOff x="1111767" y="1221944"/>
            <a:chExt cx="7358533" cy="3195988"/>
          </a:xfrm>
        </p:grpSpPr>
        <p:sp>
          <p:nvSpPr>
            <p:cNvPr id="10" name="圆角矩形 9"/>
            <p:cNvSpPr/>
            <p:nvPr userDrawn="1"/>
          </p:nvSpPr>
          <p:spPr>
            <a:xfrm>
              <a:off x="1197492" y="1312767"/>
              <a:ext cx="7272808" cy="3105165"/>
            </a:xfrm>
            <a:prstGeom prst="roundRect">
              <a:avLst>
                <a:gd name="adj" fmla="val 1127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 userDrawn="1"/>
          </p:nvSpPr>
          <p:spPr>
            <a:xfrm>
              <a:off x="1111767" y="1221944"/>
              <a:ext cx="7272808" cy="3105165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53"/>
            <a:ext cx="9334499" cy="524516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8296" y="4812709"/>
            <a:ext cx="1240880" cy="372095"/>
          </a:xfrm>
          <a:prstGeom prst="rect">
            <a:avLst/>
          </a:prstGeom>
          <a:effectLst>
            <a:glow rad="38100">
              <a:schemeClr val="tx1">
                <a:lumMod val="95000"/>
                <a:lumOff val="5000"/>
                <a:alpha val="20000"/>
              </a:schemeClr>
            </a:glow>
          </a:effectLst>
        </p:spPr>
      </p:pic>
      <p:grpSp>
        <p:nvGrpSpPr>
          <p:cNvPr id="19" name="组合 18"/>
          <p:cNvGrpSpPr/>
          <p:nvPr userDrawn="1"/>
        </p:nvGrpSpPr>
        <p:grpSpPr>
          <a:xfrm rot="7240725">
            <a:off x="242808" y="14186"/>
            <a:ext cx="243364" cy="640230"/>
            <a:chOff x="5630755" y="5286312"/>
            <a:chExt cx="921397" cy="2423970"/>
          </a:xfrm>
        </p:grpSpPr>
        <p:sp>
          <p:nvSpPr>
            <p:cNvPr id="20" name="Shape 6"/>
            <p:cNvSpPr/>
            <p:nvPr/>
          </p:nvSpPr>
          <p:spPr>
            <a:xfrm>
              <a:off x="5661945" y="5286312"/>
              <a:ext cx="862146" cy="899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7" y="21563"/>
                  </a:moveTo>
                  <a:lnTo>
                    <a:pt x="21600" y="17910"/>
                  </a:lnTo>
                  <a:lnTo>
                    <a:pt x="10798" y="0"/>
                  </a:lnTo>
                  <a:lnTo>
                    <a:pt x="0" y="17826"/>
                  </a:lnTo>
                  <a:lnTo>
                    <a:pt x="4277" y="21600"/>
                  </a:lnTo>
                  <a:cubicBezTo>
                    <a:pt x="4277" y="21600"/>
                    <a:pt x="17557" y="21563"/>
                    <a:pt x="17557" y="2156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  <a:ea typeface="+mn-ea"/>
              </a:endParaRPr>
            </a:p>
          </p:txBody>
        </p:sp>
        <p:sp>
          <p:nvSpPr>
            <p:cNvPr id="21" name="Shape 7"/>
            <p:cNvSpPr/>
            <p:nvPr/>
          </p:nvSpPr>
          <p:spPr>
            <a:xfrm>
              <a:off x="5630755" y="5972480"/>
              <a:ext cx="310083" cy="173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19"/>
                  </a:moveTo>
                  <a:cubicBezTo>
                    <a:pt x="21600" y="20758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758"/>
                    <a:pt x="0" y="19719"/>
                  </a:cubicBezTo>
                  <a:lnTo>
                    <a:pt x="0" y="1881"/>
                  </a:lnTo>
                  <a:cubicBezTo>
                    <a:pt x="0" y="842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842"/>
                    <a:pt x="21600" y="1881"/>
                  </a:cubicBezTo>
                  <a:cubicBezTo>
                    <a:pt x="21600" y="1881"/>
                    <a:pt x="21600" y="19719"/>
                    <a:pt x="21600" y="1971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  <a:ea typeface="+mn-ea"/>
              </a:endParaRPr>
            </a:p>
          </p:txBody>
        </p:sp>
        <p:sp>
          <p:nvSpPr>
            <p:cNvPr id="22" name="Shape 8"/>
            <p:cNvSpPr/>
            <p:nvPr/>
          </p:nvSpPr>
          <p:spPr>
            <a:xfrm>
              <a:off x="5936412" y="5972480"/>
              <a:ext cx="310083" cy="173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19"/>
                  </a:moveTo>
                  <a:cubicBezTo>
                    <a:pt x="21600" y="20758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758"/>
                    <a:pt x="0" y="19719"/>
                  </a:cubicBezTo>
                  <a:lnTo>
                    <a:pt x="0" y="1881"/>
                  </a:lnTo>
                  <a:cubicBezTo>
                    <a:pt x="0" y="842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842"/>
                    <a:pt x="21600" y="1881"/>
                  </a:cubicBezTo>
                  <a:cubicBezTo>
                    <a:pt x="21600" y="1881"/>
                    <a:pt x="21600" y="19719"/>
                    <a:pt x="21600" y="197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  <a:ea typeface="+mn-ea"/>
              </a:endParaRPr>
            </a:p>
          </p:txBody>
        </p:sp>
        <p:sp>
          <p:nvSpPr>
            <p:cNvPr id="23" name="Shape 9"/>
            <p:cNvSpPr/>
            <p:nvPr/>
          </p:nvSpPr>
          <p:spPr>
            <a:xfrm>
              <a:off x="6242069" y="5972480"/>
              <a:ext cx="310083" cy="173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19"/>
                  </a:moveTo>
                  <a:cubicBezTo>
                    <a:pt x="21600" y="20758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758"/>
                    <a:pt x="0" y="19719"/>
                  </a:cubicBezTo>
                  <a:lnTo>
                    <a:pt x="0" y="1881"/>
                  </a:lnTo>
                  <a:cubicBezTo>
                    <a:pt x="0" y="842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842"/>
                    <a:pt x="21600" y="1881"/>
                  </a:cubicBezTo>
                  <a:cubicBezTo>
                    <a:pt x="21600" y="1881"/>
                    <a:pt x="21600" y="19719"/>
                    <a:pt x="21600" y="1971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  <a:ea typeface="+mn-ea"/>
              </a:endParaRPr>
            </a:p>
          </p:txBody>
        </p:sp>
        <p:sp>
          <p:nvSpPr>
            <p:cNvPr id="24" name="Shape 10"/>
            <p:cNvSpPr/>
            <p:nvPr/>
          </p:nvSpPr>
          <p:spPr>
            <a:xfrm>
              <a:off x="5867795" y="5286312"/>
              <a:ext cx="443276" cy="38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4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824" y="0"/>
                    <a:pt x="10824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flipH="1">
            <a:off x="0" y="4523208"/>
            <a:ext cx="796718" cy="7250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37781" y="0"/>
            <a:ext cx="796719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/>
          <p:cNvGrpSpPr/>
          <p:nvPr userDrawn="1"/>
        </p:nvGrpSpPr>
        <p:grpSpPr>
          <a:xfrm>
            <a:off x="368407" y="1163864"/>
            <a:ext cx="384415" cy="482233"/>
            <a:chOff x="356498" y="450718"/>
            <a:chExt cx="331924" cy="416385"/>
          </a:xfrm>
        </p:grpSpPr>
        <p:sp>
          <p:nvSpPr>
            <p:cNvPr id="12" name="圆角矩形 11"/>
            <p:cNvSpPr/>
            <p:nvPr>
              <p:custDataLst>
                <p:tags r:id="rId4"/>
              </p:custDataLst>
            </p:nvPr>
          </p:nvSpPr>
          <p:spPr>
            <a:xfrm flipH="1">
              <a:off x="356498" y="450718"/>
              <a:ext cx="84935" cy="416385"/>
            </a:xfrm>
            <a:prstGeom prst="roundRect">
              <a:avLst>
                <a:gd name="adj" fmla="val 50000"/>
              </a:avLst>
            </a:prstGeom>
            <a:solidFill>
              <a:srgbClr val="DE5A5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165100" dir="3900000" sx="88000" sy="88000" algn="t" rotWithShape="0">
                <a:schemeClr val="accent1">
                  <a:lumMod val="75000"/>
                  <a:alpha val="42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400" kern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5"/>
              </p:custDataLst>
            </p:nvPr>
          </p:nvSpPr>
          <p:spPr>
            <a:xfrm flipH="1">
              <a:off x="479993" y="549166"/>
              <a:ext cx="84935" cy="317937"/>
            </a:xfrm>
            <a:prstGeom prst="roundRect">
              <a:avLst>
                <a:gd name="adj" fmla="val 50000"/>
              </a:avLst>
            </a:prstGeom>
            <a:solidFill>
              <a:srgbClr val="FFC8C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165100" dir="3900000" sx="88000" sy="88000" algn="t" rotWithShape="0">
                <a:schemeClr val="accent1">
                  <a:lumMod val="75000"/>
                  <a:alpha val="42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400" kern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14" name="圆角矩形 13"/>
            <p:cNvSpPr/>
            <p:nvPr>
              <p:custDataLst>
                <p:tags r:id="rId6"/>
              </p:custDataLst>
            </p:nvPr>
          </p:nvSpPr>
          <p:spPr>
            <a:xfrm flipH="1">
              <a:off x="603487" y="620110"/>
              <a:ext cx="84935" cy="246993"/>
            </a:xfrm>
            <a:prstGeom prst="roundRect">
              <a:avLst>
                <a:gd name="adj" fmla="val 50000"/>
              </a:avLst>
            </a:prstGeom>
            <a:solidFill>
              <a:srgbClr val="AF292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165100" dir="3900000" sx="88000" sy="88000" algn="t" rotWithShape="0">
                <a:schemeClr val="accent1">
                  <a:lumMod val="75000"/>
                  <a:alpha val="42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400" kern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5" name="椭圆 14"/>
          <p:cNvSpPr/>
          <p:nvPr userDrawn="1"/>
        </p:nvSpPr>
        <p:spPr>
          <a:xfrm>
            <a:off x="108494" y="50856"/>
            <a:ext cx="496167" cy="496167"/>
          </a:xfrm>
          <a:prstGeom prst="ellipse">
            <a:avLst/>
          </a:prstGeom>
          <a:gradFill flip="none" rotWithShape="1">
            <a:gsLst>
              <a:gs pos="0">
                <a:srgbClr val="3292D2"/>
              </a:gs>
              <a:gs pos="100000">
                <a:srgbClr val="FCE9B1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719770" y="214761"/>
            <a:ext cx="664524" cy="664524"/>
          </a:xfrm>
          <a:prstGeom prst="ellipse">
            <a:avLst/>
          </a:prstGeom>
          <a:gradFill>
            <a:gsLst>
              <a:gs pos="0">
                <a:srgbClr val="061F85"/>
              </a:gs>
              <a:gs pos="85000">
                <a:srgbClr val="0070C0"/>
              </a:gs>
            </a:gsLst>
            <a:lin ang="5400000" scaled="1"/>
          </a:gra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1030846" y="245072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6811" y="4437965"/>
            <a:ext cx="1240879" cy="372095"/>
          </a:xfrm>
          <a:prstGeom prst="rect">
            <a:avLst/>
          </a:prstGeom>
          <a:effectLst/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8296" y="78784"/>
            <a:ext cx="1240880" cy="3720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8296" y="4812709"/>
            <a:ext cx="1240880" cy="3720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5972" y="1352758"/>
            <a:ext cx="9022556" cy="2123658"/>
          </a:xfrm>
          <a:prstGeom prst="rect">
            <a:avLst/>
          </a:prstGeom>
          <a:noFill/>
          <a:effectLst/>
          <a:scene3d>
            <a:camera prst="perspectiveFront"/>
            <a:lightRig rig="threePt" dir="t"/>
          </a:scene3d>
        </p:spPr>
        <p:txBody>
          <a:bodyPr wrap="square" tIns="0" anchor="ctr" anchorCtr="1"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lnSpc>
                <a:spcPct val="125000"/>
              </a:lnSpc>
              <a:defRPr/>
            </a:pPr>
            <a:r>
              <a:rPr lang="zh-CN" altLang="en-US" sz="5400" b="1" noProof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千图笔锋手写体" panose="00000500000000000000" pitchFamily="2" charset="-122"/>
              </a:rPr>
              <a:t>如何让</a:t>
            </a:r>
            <a:r>
              <a:rPr lang="zh-CN" altLang="en-US" sz="5400" b="1" noProof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千图笔锋手写体" panose="00000500000000000000" pitchFamily="2" charset="-122"/>
              </a:rPr>
              <a:t>“老手艺”</a:t>
            </a:r>
            <a:endParaRPr lang="en-US" altLang="zh-CN" sz="5400" b="1" noProof="1" smtClean="0">
              <a:ln w="12700">
                <a:noFill/>
                <a:prstDash val="solid"/>
              </a:ln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  <a:cs typeface="千图笔锋手写体" panose="00000500000000000000" pitchFamily="2" charset="-122"/>
            </a:endParaRPr>
          </a:p>
          <a:p>
            <a:pPr algn="ctr" fontAlgn="auto">
              <a:lnSpc>
                <a:spcPct val="125000"/>
              </a:lnSpc>
              <a:defRPr/>
            </a:pPr>
            <a:r>
              <a:rPr lang="zh-CN" altLang="en-US" sz="5400" b="1" noProof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千图笔锋手写体" panose="00000500000000000000" pitchFamily="2" charset="-122"/>
              </a:rPr>
              <a:t>成为乡村振兴“金钥匙”</a:t>
            </a:r>
            <a:endParaRPr lang="en-US" altLang="zh-CN" sz="5400" b="1" noProof="1" smtClean="0">
              <a:ln w="12700">
                <a:noFill/>
                <a:prstDash val="solid"/>
              </a:ln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  <a:cs typeface="千图笔锋手写体" panose="00000500000000000000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MH" val="20170730164240"/>
  <p:tag name="MH_LIBRARY" val="CONTENTS"/>
  <p:tag name="MH_TYPE" val="TITLE"/>
  <p:tag name="ID" val="553518"/>
</p:tagLst>
</file>

<file path=ppt/tags/tag5.xml><?xml version="1.0" encoding="utf-8"?>
<p:tagLst xmlns:p="http://schemas.openxmlformats.org/presentationml/2006/main">
  <p:tag name="MH" val="20170730164240"/>
  <p:tag name="MH_LIBRARY" val="CONTENTS"/>
  <p:tag name="MH_TYPE" val="OTHERS"/>
  <p:tag name="ID" val="553518"/>
</p:tagLst>
</file>

<file path=ppt/tags/tag6.xml><?xml version="1.0" encoding="utf-8"?>
<p:tagLst xmlns:p="http://schemas.openxmlformats.org/presentationml/2006/main">
  <p:tag name="MH" val="20170730164240"/>
  <p:tag name="MH_LIBRARY" val="CONTENTS"/>
  <p:tag name="MH_TYPE" val="NUMBER"/>
  <p:tag name="ID" val="553518"/>
  <p:tag name="MH_ORDER" val="NUMBER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</Words>
  <Application>WPS 演示</Application>
  <PresentationFormat>自定义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思源黑体 CN Medium</vt:lpstr>
      <vt:lpstr>思源宋体 CN</vt:lpstr>
      <vt:lpstr>inpin heiti</vt:lpstr>
      <vt:lpstr>思源黑体 CN Bold</vt:lpstr>
      <vt:lpstr>仓耳与墨 W01</vt:lpstr>
      <vt:lpstr>思源黑体 CN Regular</vt:lpstr>
      <vt:lpstr>汉仪旗黑-90简</vt:lpstr>
      <vt:lpstr>黑体</vt:lpstr>
      <vt:lpstr>Source Han Serif SC</vt:lpstr>
      <vt:lpstr>千图笔锋手写体</vt:lpstr>
      <vt:lpstr>三极行楷简体-粗</vt:lpstr>
      <vt:lpstr>微软雅黑</vt:lpstr>
      <vt:lpstr>DejaVu Math TeX Gyre</vt:lpstr>
      <vt:lpstr>Gill Sans</vt:lpstr>
      <vt:lpstr>阿里巴巴普惠体 H</vt:lpstr>
      <vt:lpstr>Arial Unicode MS</vt:lpstr>
      <vt:lpstr>思源黑体 CN Normal</vt:lpstr>
      <vt:lpstr>印品粗朗体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WaZn</cp:lastModifiedBy>
  <cp:revision>2691</cp:revision>
  <dcterms:created xsi:type="dcterms:W3CDTF">2019-01-24T00:58:00Z</dcterms:created>
  <dcterms:modified xsi:type="dcterms:W3CDTF">2025-03-19T06:19:22Z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5384402A6B6D484F8F6704FC435236A8_12</vt:lpwstr>
  </property>
</Properties>
</file>