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224" r:id="rId4"/>
  </p:sldIdLst>
  <p:sldSz cx="9334500" cy="5248275"/>
  <p:notesSz cx="6858000" cy="9144000"/>
  <p:custDataLst>
    <p:tags r:id="rId10"/>
  </p:custDataLst>
  <p:defaultTextStyle>
    <a:defPPr>
      <a:defRPr lang="zh-CN"/>
    </a:defPPr>
    <a:lvl1pPr marL="0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1pPr>
    <a:lvl2pPr marL="349885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2pPr>
    <a:lvl3pPr marL="699770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3pPr>
    <a:lvl4pPr marL="1049655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4pPr>
    <a:lvl5pPr marL="1400175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13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3" userDrawn="1">
          <p15:clr>
            <a:srgbClr val="A4A3A4"/>
          </p15:clr>
        </p15:guide>
        <p15:guide id="4" pos="377" userDrawn="1">
          <p15:clr>
            <a:srgbClr val="A4A3A4"/>
          </p15:clr>
        </p15:guide>
        <p15:guide id="5" pos="5515" userDrawn="1">
          <p15:clr>
            <a:srgbClr val="A4A3A4"/>
          </p15:clr>
        </p15:guide>
        <p15:guide id="6" orient="horz" pos="2885" userDrawn="1">
          <p15:clr>
            <a:srgbClr val="A4A3A4"/>
          </p15:clr>
        </p15:guide>
        <p15:guide id="7" pos="2895" userDrawn="1">
          <p15:clr>
            <a:srgbClr val="A4A3A4"/>
          </p15:clr>
        </p15:guide>
        <p15:guide id="9" orient="horz" pos="13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一博 张" initials="一张" lastIdx="7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B"/>
    <a:srgbClr val="F7E9A9"/>
    <a:srgbClr val="840000"/>
    <a:srgbClr val="E0121C"/>
    <a:srgbClr val="F6D99C"/>
    <a:srgbClr val="E8B46A"/>
    <a:srgbClr val="F7DFA1"/>
    <a:srgbClr val="F9EEAF"/>
    <a:srgbClr val="F8ECAC"/>
    <a:srgbClr val="F8E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1" autoAdjust="0"/>
    <p:restoredTop sz="96238" autoAdjust="0"/>
  </p:normalViewPr>
  <p:slideViewPr>
    <p:cSldViewPr snapToGrid="0" showGuides="1">
      <p:cViewPr varScale="1">
        <p:scale>
          <a:sx n="98" d="100"/>
          <a:sy n="98" d="100"/>
        </p:scale>
        <p:origin x="90" y="444"/>
      </p:cViewPr>
      <p:guideLst>
        <p:guide orient="horz" pos="1673"/>
        <p:guide pos="377"/>
        <p:guide pos="5515"/>
        <p:guide orient="horz" pos="2885"/>
        <p:guide pos="2895"/>
        <p:guide orient="horz" pos="13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922" y="102"/>
      </p:cViewPr>
      <p:guideLst>
        <p:guide orient="horz" pos="2914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5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9770" rtl="0" eaLnBrk="1" latinLnBrk="0" hangingPunct="1">
      <a:defRPr sz="92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9885" algn="l" defTabSz="699770" rtl="0" eaLnBrk="1" latinLnBrk="0" hangingPunct="1">
      <a:defRPr sz="92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99770" algn="l" defTabSz="699770" rtl="0" eaLnBrk="1" latinLnBrk="0" hangingPunct="1">
      <a:defRPr sz="92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49655" algn="l" defTabSz="699770" rtl="0" eaLnBrk="1" latinLnBrk="0" hangingPunct="1">
      <a:defRPr sz="92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400175" algn="l" defTabSz="699770" rtl="0" eaLnBrk="1" latinLnBrk="0" hangingPunct="1">
      <a:defRPr sz="92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6.png"/><Relationship Id="rId6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8.png"/><Relationship Id="rId6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6.png"/><Relationship Id="rId6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tags" Target="../tags/tag26.xm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image" Target="../media/image6.png"/><Relationship Id="rId6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tags" Target="../tags/tag35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tags" Target="../tags/tag46.xml"/><Relationship Id="rId3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../media/image6.png"/><Relationship Id="rId6" Type="http://schemas.openxmlformats.org/officeDocument/2006/relationships/tags" Target="../tags/tag56.xml"/><Relationship Id="rId5" Type="http://schemas.openxmlformats.org/officeDocument/2006/relationships/image" Target="../media/image5.png"/><Relationship Id="rId4" Type="http://schemas.openxmlformats.org/officeDocument/2006/relationships/tags" Target="../tags/tag55.xml"/><Relationship Id="rId3" Type="http://schemas.openxmlformats.org/officeDocument/2006/relationships/image" Target="../media/image3.png"/><Relationship Id="rId2" Type="http://schemas.openxmlformats.org/officeDocument/2006/relationships/tags" Target="../tags/tag54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../media/image6.png"/><Relationship Id="rId6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tags" Target="../tags/tag63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6.png"/><Relationship Id="rId6" Type="http://schemas.openxmlformats.org/officeDocument/2006/relationships/tags" Target="../tags/tag73.xml"/><Relationship Id="rId5" Type="http://schemas.openxmlformats.org/officeDocument/2006/relationships/image" Target="../media/image5.png"/><Relationship Id="rId4" Type="http://schemas.openxmlformats.org/officeDocument/2006/relationships/tags" Target="../tags/tag72.xml"/><Relationship Id="rId3" Type="http://schemas.openxmlformats.org/officeDocument/2006/relationships/image" Target="../media/image3.png"/><Relationship Id="rId2" Type="http://schemas.openxmlformats.org/officeDocument/2006/relationships/tags" Target="../tags/tag71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6.png"/><Relationship Id="rId6" Type="http://schemas.openxmlformats.org/officeDocument/2006/relationships/tags" Target="../tags/tag88.xml"/><Relationship Id="rId5" Type="http://schemas.openxmlformats.org/officeDocument/2006/relationships/image" Target="../media/image5.png"/><Relationship Id="rId4" Type="http://schemas.openxmlformats.org/officeDocument/2006/relationships/tags" Target="../tags/tag87.xml"/><Relationship Id="rId3" Type="http://schemas.openxmlformats.org/officeDocument/2006/relationships/image" Target="../media/image3.png"/><Relationship Id="rId2" Type="http://schemas.openxmlformats.org/officeDocument/2006/relationships/tags" Target="../tags/tag86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image" Target="../media/image6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3.png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3.png"/><Relationship Id="rId2" Type="http://schemas.openxmlformats.org/officeDocument/2006/relationships/tags" Target="../tags/tag101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6.pn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3.png"/><Relationship Id="rId2" Type="http://schemas.openxmlformats.org/officeDocument/2006/relationships/tags" Target="../tags/tag109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3.png"/><Relationship Id="rId2" Type="http://schemas.openxmlformats.org/officeDocument/2006/relationships/tags" Target="../tags/tag118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image" Target="../media/image6.png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3.png"/><Relationship Id="rId2" Type="http://schemas.openxmlformats.org/officeDocument/2006/relationships/tags" Target="../tags/tag126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6.pn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3.png"/><Relationship Id="rId2" Type="http://schemas.openxmlformats.org/officeDocument/2006/relationships/tags" Target="../tags/tag137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86"/>
            <a:ext cx="9334500" cy="5248519"/>
          </a:xfrm>
          <a:prstGeom prst="rect">
            <a:avLst/>
          </a:prstGeom>
        </p:spPr>
      </p:pic>
      <p:pic>
        <p:nvPicPr>
          <p:cNvPr id="5" name="图片 4" descr="NO.8-3_封面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483062" cy="5247789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24" name="直接连接符 23"/>
          <p:cNvCxnSpPr/>
          <p:nvPr>
            <p:custDataLst>
              <p:tags r:id="rId9"/>
            </p:custDataLst>
          </p:nvPr>
        </p:nvCxnSpPr>
        <p:spPr>
          <a:xfrm>
            <a:off x="4100299" y="2839103"/>
            <a:ext cx="4196740" cy="0"/>
          </a:xfrm>
          <a:prstGeom prst="line">
            <a:avLst/>
          </a:prstGeom>
          <a:ln w="19050">
            <a:solidFill>
              <a:schemeClr val="lt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 hasCustomPrompt="1"/>
            <p:custDataLst>
              <p:tags r:id="rId10"/>
            </p:custDataLst>
          </p:nvPr>
        </p:nvSpPr>
        <p:spPr>
          <a:xfrm>
            <a:off x="3837672" y="1525174"/>
            <a:ext cx="4721991" cy="120030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890" b="0" i="0" u="none" strike="noStrike" kern="1200" cap="none" spc="4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宋简" panose="020106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2"/>
          <p:cNvSpPr/>
          <p:nvPr>
            <p:ph type="subTitle" idx="3" hasCustomPrompt="1"/>
            <p:custDataLst>
              <p:tags r:id="rId11"/>
            </p:custDataLst>
          </p:nvPr>
        </p:nvSpPr>
        <p:spPr>
          <a:xfrm>
            <a:off x="3829136" y="892206"/>
            <a:ext cx="4721991" cy="520993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17462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530" b="0" i="0" u="none" strike="noStrike" kern="1200" cap="none" spc="24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</a:defRPr>
            </a:lvl1pPr>
            <a:lvl2pPr marL="52514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7503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7480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92468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457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45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34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文本占位符 3"/>
          <p:cNvSpPr/>
          <p:nvPr>
            <p:ph type="body" idx="4" hasCustomPrompt="1"/>
            <p:custDataLst>
              <p:tags r:id="rId12"/>
            </p:custDataLst>
          </p:nvPr>
        </p:nvSpPr>
        <p:spPr>
          <a:xfrm>
            <a:off x="4974078" y="4035497"/>
            <a:ext cx="2249156" cy="444401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53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</a:defRPr>
            </a:lvl1pPr>
            <a:lvl2pPr marL="52514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7503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7480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92468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457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45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34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7" name="文本占位符 4"/>
          <p:cNvSpPr/>
          <p:nvPr>
            <p:ph type="body" idx="5" hasCustomPrompt="1"/>
            <p:custDataLst>
              <p:tags r:id="rId13"/>
            </p:custDataLst>
          </p:nvPr>
        </p:nvSpPr>
        <p:spPr>
          <a:xfrm flipH="1">
            <a:off x="3932105" y="2893764"/>
            <a:ext cx="4533126" cy="805153"/>
          </a:xfrm>
          <a:noFill/>
        </p:spPr>
        <p:txBody>
          <a:bodyPr vert="horz" wrap="square" lIns="90000" tIns="46800" rIns="90000" bIns="46800" rtlCol="0" anchor="ctr">
            <a:normAutofit/>
          </a:bodyPr>
          <a:lstStyle>
            <a:lvl1pPr marL="0" marR="0" indent="-17462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70" b="0" i="0" u="none" strike="noStrike" kern="1200" cap="none" spc="1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</a:defRPr>
            </a:lvl1pPr>
            <a:lvl2pPr marL="52514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7503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7480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92468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457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45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34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8" name="图片 7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7" name="图片 6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4762" y="339197"/>
            <a:ext cx="8304976" cy="33822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14762" y="728933"/>
            <a:ext cx="8304976" cy="4124011"/>
          </a:xfrm>
        </p:spPr>
        <p:txBody>
          <a:bodyPr vert="horz" lIns="90170" tIns="46990" rIns="90170" bIns="46990" rtlCol="0">
            <a:normAutofit/>
          </a:bodyPr>
          <a:lstStyle>
            <a:lvl1pPr marL="175260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  <a:lvl2pPr marL="52514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2pPr>
            <a:lvl3pPr marL="87503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3pPr>
            <a:lvl4pPr marL="1224915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4pPr>
            <a:lvl5pPr marL="157480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34500" cy="5248519"/>
          </a:xfrm>
          <a:prstGeom prst="rect">
            <a:avLst/>
          </a:prstGeom>
        </p:spPr>
      </p:pic>
      <p:pic>
        <p:nvPicPr>
          <p:cNvPr id="3" name="图片 2" descr="NO.8-3_章节页装饰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8687" y="1232502"/>
            <a:ext cx="5715806" cy="4015768"/>
          </a:xfrm>
          <a:prstGeom prst="rect">
            <a:avLst/>
          </a:prstGeom>
        </p:spPr>
      </p:pic>
      <p:pic>
        <p:nvPicPr>
          <p:cNvPr id="2" name="图片 1" descr="NO.8-3_章节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" y="1646889"/>
            <a:ext cx="7651312" cy="360138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9" name="图片 8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8" name="图片 7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4762" y="339197"/>
            <a:ext cx="8304976" cy="33822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13832" y="728933"/>
            <a:ext cx="4043148" cy="4124011"/>
          </a:xfrm>
        </p:spPr>
        <p:txBody>
          <a:bodyPr vert="horz" lIns="90170" tIns="46990" rIns="90170" bIns="46990" rtlCol="0">
            <a:normAutofit/>
          </a:bodyPr>
          <a:lstStyle>
            <a:lvl1pPr marL="175260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  <a:lvl2pPr marL="52514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2pPr>
            <a:lvl3pPr marL="87503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3pPr>
            <a:lvl4pPr marL="1224915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4pPr>
            <a:lvl5pPr marL="157480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777557" y="728933"/>
            <a:ext cx="4043148" cy="4124011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25"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 eaLnBrk="1" fontAlgn="auto" latinLnBrk="0" hangingPunct="1">
              <a:defRPr sz="1225"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 eaLnBrk="1" fontAlgn="auto" latinLnBrk="0" hangingPunct="1">
              <a:defRPr sz="1225"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 eaLnBrk="1" fontAlgn="auto" latinLnBrk="0" hangingPunct="1">
              <a:defRPr sz="1225"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 eaLnBrk="1" fontAlgn="auto" latinLnBrk="0" hangingPunct="1">
              <a:defRPr sz="1225"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11" name="图片 10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10" name="图片 9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4762" y="339197"/>
            <a:ext cx="8304976" cy="33822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13832" y="728933"/>
            <a:ext cx="4043148" cy="29157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30" b="0" u="none" strike="noStrike" kern="1200" cap="none" spc="200" normalizeH="0" baseline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</a:defRPr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13829" y="1076382"/>
            <a:ext cx="4043116" cy="3776456"/>
          </a:xfrm>
        </p:spPr>
        <p:txBody>
          <a:bodyPr vert="horz" lIns="90170" tIns="46990" rIns="90170" bIns="46990" rtlCol="0">
            <a:normAutofit/>
          </a:bodyPr>
          <a:lstStyle>
            <a:lvl1pPr marL="175260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  <a:lvl2pPr marL="52514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2pPr>
            <a:lvl3pPr marL="87503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3pPr>
            <a:lvl4pPr marL="1224915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4pPr>
            <a:lvl5pPr marL="157480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775163" y="728933"/>
            <a:ext cx="4043148" cy="2915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3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775163" y="1076382"/>
            <a:ext cx="4043148" cy="3776456"/>
          </a:xfrm>
        </p:spPr>
        <p:txBody>
          <a:bodyPr vert="horz" lIns="90170" tIns="46990" rIns="90170" bIns="46990" rtlCol="0">
            <a:normAutofit/>
          </a:bodyPr>
          <a:lstStyle>
            <a:lvl1pPr marL="175260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  <a:lvl2pPr marL="52514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2pPr>
            <a:lvl3pPr marL="87503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3pPr>
            <a:lvl4pPr marL="1224915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4pPr>
            <a:lvl5pPr marL="157480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9" y="0"/>
            <a:ext cx="9334500" cy="5248519"/>
          </a:xfrm>
          <a:prstGeom prst="rect">
            <a:avLst/>
          </a:prstGeom>
        </p:spPr>
      </p:pic>
      <p:pic>
        <p:nvPicPr>
          <p:cNvPr id="6" name="图片 5" descr="NO.8-3_目录页装饰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" y="-12562"/>
            <a:ext cx="2923838" cy="52605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14762" y="339194"/>
            <a:ext cx="8304976" cy="33822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9" name="图片 8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8" name="图片 7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4799" y="339197"/>
            <a:ext cx="8304976" cy="33822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13832" y="728933"/>
            <a:ext cx="4043148" cy="4124011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  <a:sym typeface="+mn-ea"/>
              </a:defRPr>
            </a:lvl1pPr>
            <a:lvl2pPr marL="52514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7503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24915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7480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777594" y="728933"/>
            <a:ext cx="4043148" cy="4124011"/>
          </a:xfrm>
        </p:spPr>
        <p:txBody>
          <a:bodyPr vert="horz" lIns="90170" tIns="46990" rIns="90170" bIns="46990" rtlCol="0">
            <a:normAutofit/>
          </a:bodyPr>
          <a:lstStyle>
            <a:lvl1pPr marL="175260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8" name="图片 7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7" name="图片 6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8093690" y="728933"/>
            <a:ext cx="727767" cy="4124011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14618" y="728927"/>
            <a:ext cx="7521227" cy="412401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2" name="图片 1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14799" y="728933"/>
            <a:ext cx="8304976" cy="4124011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86"/>
            <a:ext cx="9334500" cy="5248519"/>
          </a:xfrm>
          <a:prstGeom prst="rect">
            <a:avLst/>
          </a:prstGeom>
        </p:spPr>
      </p:pic>
      <p:pic>
        <p:nvPicPr>
          <p:cNvPr id="2" name="图片 1" descr="NO.8-3_结束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67746" y="2127009"/>
            <a:ext cx="4966754" cy="312126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title" idx="1" hasCustomPrompt="1"/>
            <p:custDataLst>
              <p:tags r:id="rId9"/>
            </p:custDataLst>
          </p:nvPr>
        </p:nvSpPr>
        <p:spPr>
          <a:xfrm>
            <a:off x="576641" y="1289063"/>
            <a:ext cx="6612331" cy="108270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120" b="1" i="0" u="none" strike="noStrike" kern="1200" cap="none" spc="4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宋简" panose="020106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3"/>
          <p:cNvSpPr/>
          <p:nvPr>
            <p:ph type="body" idx="2" hasCustomPrompt="1"/>
            <p:custDataLst>
              <p:tags r:id="rId10"/>
            </p:custDataLst>
          </p:nvPr>
        </p:nvSpPr>
        <p:spPr>
          <a:xfrm>
            <a:off x="1196229" y="2649621"/>
            <a:ext cx="5373155" cy="452311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45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</a:defRPr>
            </a:lvl1pPr>
            <a:lvl2pPr marL="52514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7503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7480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92468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457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45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34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9" name="文本占位符 4"/>
          <p:cNvSpPr/>
          <p:nvPr>
            <p:ph type="body" idx="3" hasCustomPrompt="1"/>
            <p:custDataLst>
              <p:tags r:id="rId11"/>
            </p:custDataLst>
          </p:nvPr>
        </p:nvSpPr>
        <p:spPr>
          <a:xfrm>
            <a:off x="2490325" y="3221212"/>
            <a:ext cx="2784963" cy="392003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35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仿宋简" panose="00020600040101010101" charset="-122"/>
                <a:cs typeface="+mn-cs"/>
              </a:defRPr>
            </a:lvl1pPr>
            <a:lvl2pPr marL="52514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7503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24915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7480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25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92468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457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455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340" indent="-174625" algn="l" defTabSz="914400" rtl="0" eaLnBrk="1" latinLnBrk="0" hangingPunct="1">
              <a:lnSpc>
                <a:spcPct val="90000"/>
              </a:lnSpc>
              <a:spcBef>
                <a:spcPct val="77000"/>
              </a:spcBef>
              <a:buFont typeface="Arial" panose="020B0604020202020204" pitchFamily="34" charset="0"/>
              <a:buChar char="•"/>
              <a:defRPr sz="1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pic>
        <p:nvPicPr>
          <p:cNvPr id="7" name="图片 6" descr="NO.8-3_正文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173" y="412331"/>
            <a:ext cx="8705421" cy="4446453"/>
          </a:xfrm>
          <a:prstGeom prst="rect">
            <a:avLst/>
          </a:prstGeom>
        </p:spPr>
      </p:pic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14762" y="339194"/>
            <a:ext cx="8304976" cy="3382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24783" y="232798"/>
            <a:ext cx="8886150" cy="4782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80">
              <a:solidFill>
                <a:schemeClr val="lt1"/>
              </a:solidFill>
            </a:endParaRPr>
          </a:p>
        </p:txBody>
      </p:sp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82896" y="955985"/>
            <a:ext cx="7366870" cy="553755"/>
          </a:xfrm>
        </p:spPr>
        <p:txBody>
          <a:bodyPr anchor="ctr"/>
          <a:lstStyle>
            <a:lvl1pPr>
              <a:defRPr sz="2450"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82523" y="1655755"/>
            <a:ext cx="7367023" cy="26365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08" y="1"/>
            <a:ext cx="3692962" cy="525459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80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47200" y="589570"/>
            <a:ext cx="3030500" cy="674975"/>
          </a:xfrm>
        </p:spPr>
        <p:txBody>
          <a:bodyPr anchor="ctr" anchorCtr="0"/>
          <a:lstStyle>
            <a:lvl1pPr>
              <a:defRPr sz="2755"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9956" y="1349950"/>
            <a:ext cx="3027745" cy="31324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906731" y="589217"/>
            <a:ext cx="4959000" cy="389368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08" y="0"/>
            <a:ext cx="9334500" cy="20387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8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68562" y="597835"/>
            <a:ext cx="8403806" cy="479370"/>
          </a:xfrm>
        </p:spPr>
        <p:txBody>
          <a:bodyPr anchor="ctr"/>
          <a:lstStyle>
            <a:lvl1pPr algn="ctr">
              <a:defRPr sz="2755"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68562" y="1270055"/>
            <a:ext cx="8403481" cy="63365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71060" y="2148900"/>
            <a:ext cx="8391730" cy="262551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2" y="3848737"/>
            <a:ext cx="9334500" cy="139953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8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63050" y="512430"/>
            <a:ext cx="8403806" cy="432535"/>
          </a:xfrm>
        </p:spPr>
        <p:txBody>
          <a:bodyPr anchor="ctr" anchorCtr="0"/>
          <a:lstStyle>
            <a:lvl1pPr algn="ctr">
              <a:defRPr sz="2450"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63078" y="1286585"/>
            <a:ext cx="8414831" cy="245746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54781" y="3964445"/>
            <a:ext cx="8423100" cy="77415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08" y="0"/>
            <a:ext cx="9334500" cy="69977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8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43756" y="181830"/>
            <a:ext cx="8450663" cy="3382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44684" y="1272810"/>
            <a:ext cx="4088420" cy="221502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780269" y="1272810"/>
            <a:ext cx="4107705" cy="221502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39171" y="3686190"/>
            <a:ext cx="4088420" cy="5978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788538" y="3683435"/>
            <a:ext cx="4107705" cy="5978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3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" y="0"/>
            <a:ext cx="9334500" cy="524851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08" y="734074"/>
            <a:ext cx="9334500" cy="378013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8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3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67481" y="1024860"/>
            <a:ext cx="6997700" cy="1826565"/>
          </a:xfrm>
        </p:spPr>
        <p:txBody>
          <a:bodyPr anchor="b"/>
          <a:lstStyle>
            <a:lvl1pPr algn="ctr">
              <a:defRPr sz="4590"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57146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687250" y="4822206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276084" y="4822206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67185" y="2956115"/>
            <a:ext cx="6997700" cy="12673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仿宋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 anchor="t"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microsoft.com/office/2007/relationships/hdphoto" Target="../media/image2.wdp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81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14762" y="339194"/>
            <a:ext cx="8304976" cy="3382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14762" y="735737"/>
            <a:ext cx="8304976" cy="412401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75364" y="4859386"/>
            <a:ext cx="2066250" cy="2424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2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152000" y="4859386"/>
            <a:ext cx="3030500" cy="2424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2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591618" y="4859386"/>
            <a:ext cx="2066250" cy="2424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2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仿宋简" panose="00020600040101010101" charset="-122"/>
                <a:cs typeface="汉仪粗仿宋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2117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8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699770" rtl="0" eaLnBrk="1" fontAlgn="auto" latinLnBrk="0" hangingPunct="1">
        <a:lnSpc>
          <a:spcPct val="100000"/>
        </a:lnSpc>
        <a:spcBef>
          <a:spcPct val="0"/>
        </a:spcBef>
        <a:buNone/>
        <a:defRPr sz="1835" b="1" u="none" strike="noStrike" kern="1200" cap="none" spc="200" normalizeH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j-cs"/>
        </a:defRPr>
      </a:lvl1pPr>
    </p:titleStyle>
    <p:bodyStyle>
      <a:lvl1pPr marL="175260" indent="-174625" algn="l" defTabSz="6997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25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n-cs"/>
        </a:defRPr>
      </a:lvl1pPr>
      <a:lvl2pPr marL="525145" indent="-174625" algn="l" defTabSz="6997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31900" algn="l"/>
        </a:tabLst>
        <a:defRPr sz="1225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n-cs"/>
        </a:defRPr>
      </a:lvl2pPr>
      <a:lvl3pPr marL="875030" indent="-174625" algn="l" defTabSz="6997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25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n-cs"/>
        </a:defRPr>
      </a:lvl3pPr>
      <a:lvl4pPr marL="1224915" indent="-174625" algn="l" defTabSz="6997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25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n-cs"/>
        </a:defRPr>
      </a:lvl4pPr>
      <a:lvl5pPr marL="1574800" indent="-174625" algn="l" defTabSz="6997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25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粗仿宋简" panose="00020600040101010101" charset="-122"/>
          <a:cs typeface="+mn-cs"/>
        </a:defRPr>
      </a:lvl5pPr>
      <a:lvl6pPr marL="1924685" indent="-174625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4625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4625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4625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154.xml"/><Relationship Id="rId6" Type="http://schemas.openxmlformats.org/officeDocument/2006/relationships/image" Target="../media/image6.png"/><Relationship Id="rId5" Type="http://schemas.openxmlformats.org/officeDocument/2006/relationships/tags" Target="../tags/tag153.xml"/><Relationship Id="rId4" Type="http://schemas.openxmlformats.org/officeDocument/2006/relationships/image" Target="../media/image5.png"/><Relationship Id="rId3" Type="http://schemas.openxmlformats.org/officeDocument/2006/relationships/tags" Target="../tags/tag152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0.xml"/><Relationship Id="rId10" Type="http://schemas.openxmlformats.org/officeDocument/2006/relationships/tags" Target="../tags/tag155.xml"/><Relationship Id="rId1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3_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" y="8890"/>
            <a:ext cx="9334500" cy="5248519"/>
          </a:xfrm>
          <a:prstGeom prst="rect">
            <a:avLst/>
          </a:prstGeom>
        </p:spPr>
      </p:pic>
      <p:pic>
        <p:nvPicPr>
          <p:cNvPr id="9" name="图片 8" descr="NO.8-3_正文页装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633" y="410426"/>
            <a:ext cx="8705421" cy="4446453"/>
          </a:xfrm>
          <a:prstGeom prst="rect">
            <a:avLst/>
          </a:prstGeom>
        </p:spPr>
      </p:pic>
      <p:pic>
        <p:nvPicPr>
          <p:cNvPr id="4" name="图片 3" descr="NO.8-3_正文页装饰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" y="3963906"/>
            <a:ext cx="1309770" cy="1263474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786130" y="1866900"/>
            <a:ext cx="7978140" cy="7029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solidFill>
                  <a:schemeClr val="accent1">
                    <a:lumMod val="9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铸牢共同体意识是中华民族伟大复兴的力量源泉</a:t>
            </a:r>
            <a:endParaRPr lang="zh-CN" altLang="en-US" sz="2800" b="1" dirty="0">
              <a:solidFill>
                <a:schemeClr val="accent1">
                  <a:lumMod val="9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千库网_金色金线剪影科技感上海城市建筑群_元素编号134516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825" y="954405"/>
            <a:ext cx="8194675" cy="6209665"/>
          </a:xfrm>
          <a:prstGeom prst="rect">
            <a:avLst/>
          </a:prstGeom>
        </p:spPr>
      </p:pic>
      <p:pic>
        <p:nvPicPr>
          <p:cNvPr id="2" name="图片 1" descr="金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165" y="253365"/>
            <a:ext cx="1089025" cy="327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16*i*1"/>
  <p:tag name="KSO_WM_BEAUTIFY_FLAG" val="#wm#"/>
  <p:tag name="KSO_WM_TAG_VERSION" val="1.0"/>
  <p:tag name="KSO_WM_CHIP_GROUPID" val="62cbeef767e1b3ac3a119db3"/>
  <p:tag name="KSO_WM_CHIP_XID" val="62cbef3267e1b3ac3a11a519"/>
  <p:tag name="KSO_WM_UNIT_DEC_AREA_ID" val="2b97574cefa34fd39c739347c153f67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bb7e2ec39af4291991248ea290c7614"/>
</p:tagLst>
</file>

<file path=ppt/tags/tag10.xml><?xml version="1.0" encoding="utf-8"?>
<p:tagLst xmlns:p="http://schemas.openxmlformats.org/presentationml/2006/main">
  <p:tag name="KSO_WM_UNIT_DEFAULT_FONT" val="16;14;2"/>
  <p:tag name="KSO_WM_UNIT_BLOCK" val="0"/>
  <p:tag name="KSO_WM_UNIT_DEC_AREA_ID" val="e1647c170d564b1fbf15ef15955fbb43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3153_1*f*2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bf4d8318ceb944ab9ea35c05579f431b"/>
  <p:tag name="KSO_WM_UNIT_TEXT_FILL_FORE_SCHEMECOLOR_INDEX_BRIGHTNESS" val="0.15"/>
  <p:tag name="KSO_WM_UNIT_TEXT_FILL_FORE_SCHEMECOLOR_INDEX" val="13"/>
  <p:tag name="KSO_WM_UNIT_TEXT_FILL_TYPE" val="1"/>
  <p:tag name="KSO_WM_TEMPLATE_ASSEMBLE_XID" val="62cd106b7bdb9f75177f202e"/>
  <p:tag name="KSO_WM_TEMPLATE_ASSEMBLE_GROUPID" val="62cbeef767e1b3ac3a119db3"/>
</p:tagLst>
</file>

<file path=ppt/tags/tag10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44baf974447c4b15b86a329e8a75981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b5fb697b244afb8fb4dceacdc3c74a"/>
  <p:tag name="KSO_WM_SLIDE_BACKGROUND_TYPE" val="leftRight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0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51529d0796374fb897bc27903cf3459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81f6831a28e4d00ac1492d1569aef25"/>
  <p:tag name="KSO_WM_SLIDE_BACKGROUND_TYPE" val="topBottom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623ac27abcf4cc287a9962e673076d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5a1c18094fb443ba8c71c8280512602"/>
  <p:tag name="KSO_WM_SLIDE_BACKGROUND_TYPE" val="topBottom"/>
</p:tagLst>
</file>

<file path=ppt/tags/tag11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8ccd432ed9e2434aa538909265bfbe3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a1239ad05b944d0ab31834c1f6c280d"/>
  <p:tag name="KSO_WM_SLIDE_BACKGROUND_TYPE" val="bottomTop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12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c11b4cdd1931473b80fd8d539fd925f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dcdc4b442347dcb55e7936e9ffd872"/>
  <p:tag name="KSO_WM_SLIDE_BACKGROUND_TYPE" val="navigation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3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841dd28b240c42cab691e932795e708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f198e9b0cdd4b728b849b9e169f9199"/>
  <p:tag name="KSO_WM_SLIDE_BACKGROUND_TYPE" val="navigation"/>
</p:tagLst>
</file>

<file path=ppt/tags/tag12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13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a52e429cb0cf4ea0b4aa542c08f6709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db58126ff4a47ab9aabbef65c721884"/>
  <p:tag name="KSO_WM_SLIDE_BACKGROUND_TYPE" val="belt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CHIP_GROUPID" val="61837b50a6a891b1f9db06a2"/>
  <p:tag name="KSO_WM_CHIP_XID" val="618b765618adb49c6c1f28a4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a00f324d679941b8ad2b51b17f2ecdb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328a2d1111f42dda77b531dec3df8bc"/>
  <p:tag name="KSO_WM_SLIDE_BACKGROUND_TYPE" val="belt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153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153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3153"/>
  <p:tag name="KSO_WM_CHIP_COLORING" val="2"/>
</p:tagLst>
</file>

<file path=ppt/tags/tag151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  <p:tag name="KSO_WM_SLIDE_BACKGROUND_TYPE" val="general"/>
</p:tagLst>
</file>

<file path=ppt/tags/tag152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  <p:tag name="KSO_WM_SLIDE_BACKGROUND_TYPE" val="general"/>
</p:tagLst>
</file>

<file path=ppt/tags/tag153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  <p:tag name="KSO_WM_SLIDE_BACKGROUND_TYPE" val="general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LIDE_BACKGROUND_TYPE" val="general"/>
</p:tagLst>
</file>

<file path=ppt/tags/tag156.xml><?xml version="1.0" encoding="utf-8"?>
<p:tagLst xmlns:p="http://schemas.openxmlformats.org/presentationml/2006/main">
  <p:tag name="resource_record_key" val="{&quot;13&quot;:[4680684,4563123],&quot;65&quot;:[20223153]}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12*i*1"/>
  <p:tag name="KSO_WM_BEAUTIFY_FLAG" val="#wm#"/>
  <p:tag name="KSO_WM_TAG_VERSION" val="1.0"/>
  <p:tag name="KSO_WM_CHIP_GROUPID" val="62cbeef767e1b3ac3a119db3"/>
  <p:tag name="KSO_WM_CHIP_XID" val="62cbef3267e1b3ac3a11a3ab"/>
  <p:tag name="KSO_WM_UNIT_DEC_AREA_ID" val="889ea45992854871898b7ac27638bfb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bb49abc6ef94fbe94b97196e56634b8"/>
</p:tagLst>
</file>

<file path=ppt/tags/tag2.xml><?xml version="1.0" encoding="utf-8"?>
<p:tagLst xmlns:p="http://schemas.openxmlformats.org/presentationml/2006/main">
  <p:tag name="KSO_WM_UNIT_SUBTYPE" val="u"/>
  <p:tag name="KSO_WM_TEMPLATE_CATEGORY" val="chip"/>
  <p:tag name="KSO_WM_TEMPLATE_INDEX" val="20223153"/>
  <p:tag name="KSO_WM_UNIT_TYPE" val="i"/>
  <p:tag name="KSO_WM_UNIT_INDEX" val="1"/>
  <p:tag name="KSO_WM_UNIT_ID" val="chip20223153_17*i*1"/>
  <p:tag name="KSO_WM_BEAUTIFY_FLAG" val="#wm#"/>
  <p:tag name="KSO_WM_TAG_VERSION" val="1.0"/>
  <p:tag name="KSO_WM_CHIP_GROUPID" val="62cbeef767e1b3ac3a119db3"/>
  <p:tag name="KSO_WM_CHIP_XID" val="62cbef3267e1b3ac3a11a4ba"/>
  <p:tag name="KSO_WM_UNIT_DEC_AREA_ID" val="7939b94b3ceb4ddc8c713d12328a5721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c4612c7730945098451f06e4793641f"/>
</p:tagLst>
</file>

<file path=ppt/tags/tag20.xml><?xml version="1.0" encoding="utf-8"?>
<p:tagLst xmlns:p="http://schemas.openxmlformats.org/presentationml/2006/main">
  <p:tag name="KSO_WM_UNIT_SUBTYPE" val="u"/>
  <p:tag name="KSO_WM_TEMPLATE_CATEGORY" val="chip"/>
  <p:tag name="KSO_WM_TEMPLATE_INDEX" val="20223153"/>
  <p:tag name="KSO_WM_UNIT_TYPE" val="i"/>
  <p:tag name="KSO_WM_UNIT_INDEX" val="1"/>
  <p:tag name="KSO_WM_UNIT_ID" val="chip20223153_13*i*1"/>
  <p:tag name="KSO_WM_BEAUTIFY_FLAG" val="#wm#"/>
  <p:tag name="KSO_WM_TAG_VERSION" val="1.0"/>
  <p:tag name="KSO_WM_CHIP_GROUPID" val="62cbeef767e1b3ac3a119db3"/>
  <p:tag name="KSO_WM_CHIP_XID" val="62cbef3267e1b3ac3a11a345"/>
  <p:tag name="KSO_WM_UNIT_DEC_AREA_ID" val="0131bcd363b1467d8a5f5ef732005948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7f422ba7cef49609572850bbd937171"/>
</p:tagLst>
</file>

<file path=ppt/tags/tag21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14*i*1"/>
  <p:tag name="KSO_WM_BEAUTIFY_FLAG" val="#wm#"/>
  <p:tag name="KSO_WM_TAG_VERSION" val="1.0"/>
  <p:tag name="KSO_WM_CHIP_GROUPID" val="62cbeef767e1b3ac3a119db3"/>
  <p:tag name="KSO_WM_CHIP_XID" val="62cbef3267e1b3ac3a11a2e3"/>
  <p:tag name="KSO_WM_UNIT_DEC_AREA_ID" val="dfe5bba4dad44bd7819efb4fef2bbd82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f5f9704815a4e3cb2ee1bfbea801636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26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27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35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36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9*i*1"/>
  <p:tag name="KSO_WM_BEAUTIFY_FLAG" val="#wm#"/>
  <p:tag name="KSO_WM_TAG_VERSION" val="1.0"/>
  <p:tag name="KSO_WM_CHIP_GROUPID" val="62cbeef767e1b3ac3a119db3"/>
  <p:tag name="KSO_WM_CHIP_XID" val="62cbef3267e1b3ac3a11a130"/>
  <p:tag name="KSO_WM_UNIT_DEC_AREA_ID" val="e1656f23d4504473adaef70aa481c2f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34976eb099f4d3384a29a6cae1b2777"/>
</p:tagLst>
</file>

<file path=ppt/tags/tag46.xml><?xml version="1.0" encoding="utf-8"?>
<p:tagLst xmlns:p="http://schemas.openxmlformats.org/presentationml/2006/main">
  <p:tag name="KSO_WM_UNIT_SUBTYPE" val="r"/>
  <p:tag name="KSO_WM_TEMPLATE_CATEGORY" val="chip"/>
  <p:tag name="KSO_WM_TEMPLATE_INDEX" val="20223153"/>
  <p:tag name="KSO_WM_UNIT_TYPE" val="i"/>
  <p:tag name="KSO_WM_UNIT_INDEX" val="1"/>
  <p:tag name="KSO_WM_UNIT_ID" val="chip20223153_10*i*1"/>
  <p:tag name="KSO_WM_BEAUTIFY_FLAG" val="#wm#"/>
  <p:tag name="KSO_WM_TAG_VERSION" val="1.0"/>
  <p:tag name="KSO_WM_CHIP_GROUPID" val="62cbeef767e1b3ac3a119db3"/>
  <p:tag name="KSO_WM_CHIP_XID" val="62cbef3267e1b3ac3a11a102"/>
  <p:tag name="KSO_WM_UNIT_DEC_AREA_ID" val="a03d674ed82649ee846d2ab2646004c0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a6d8894d5964013b81b25ce59a880f4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55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56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BLOCK" val="0"/>
  <p:tag name="KSO_WM_UNIT_DEC_AREA_ID" val="39d169385fed4a888aaab4fcacb66f0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3153_1*i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UNIT_SM_LIMIT_TYPE" val="2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0},&quot;ReferentInfo&quot;:{&quot;Id&quot;:&quot;92866c662af3419a8d7703ef11ccf341&quot;,&quot;X&quot;:{&quot;Pos&quot;:1},&quot;Y&quot;:{&quot;Pos&quot;:2}},&quot;whChangeMode&quot;:0}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bf4d8318ceb944ab9ea35c05579f431b"/>
  <p:tag name="KSO_WM_UNIT_LINE_FORE_SCHEMECOLOR_INDEX_BRIGHTNESS" val="0.15"/>
  <p:tag name="KSO_WM_UNIT_LINE_FORE_SCHEMECOLOR_INDEX" val="13"/>
  <p:tag name="KSO_WM_UNIT_LINE_FILL_TYPE" val="2"/>
  <p:tag name="KSO_WM_TEMPLATE_ASSEMBLE_XID" val="62cd106b7bdb9f75177f202e"/>
  <p:tag name="KSO_WM_TEMPLATE_ASSEMBLE_GROUPID" val="62cbeef767e1b3ac3a119db3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64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65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DEFAULT_FONT" val="88;96;2"/>
  <p:tag name="KSO_WM_UNIT_BLOCK" val="0"/>
  <p:tag name="KSO_WM_UNIT_DEC_AREA_ID" val="92866c662af3419a8d7703ef11ccf341"/>
  <p:tag name="KSO_WM_UNIT_ISCONTENTSTITLE" val="0"/>
  <p:tag name="KSO_WM_UNIT_ISNUMDGMTITLE" val="0"/>
  <p:tag name="KSO_WM_UNIT_PRESET_TEXT" val="党政风宣传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53_1*a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bf4d8318ceb944ab9ea35c05579f431b"/>
  <p:tag name="KSO_WM_UNIT_TEXT_FILL_FORE_SCHEMECOLOR_INDEX_BRIGHTNESS" val="0.15"/>
  <p:tag name="KSO_WM_UNIT_TEXT_FILL_FORE_SCHEMECOLOR_INDEX" val="13"/>
  <p:tag name="KSO_WM_UNIT_TEXT_FILL_TYPE" val="1"/>
  <p:tag name="KSO_WM_TEMPLATE_ASSEMBLE_XID" val="62cd106b7bdb9f75177f202e"/>
  <p:tag name="KSO_WM_TEMPLATE_ASSEMBLE_GROUPID" val="62cbeef767e1b3ac3a119db3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</p:tagLst>
</file>

<file path=ppt/tags/tag72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</p:tagLst>
</file>

<file path=ppt/tags/tag73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2*i*1"/>
  <p:tag name="KSO_WM_BEAUTIFY_FLAG" val="#wm#"/>
  <p:tag name="KSO_WM_TAG_VERSION" val="1.0"/>
  <p:tag name="KSO_WM_CHIP_GROUPID" val="62cbeef767e1b3ac3a119db3"/>
  <p:tag name="KSO_WM_CHIP_XID" val="62cbef3267e1b3ac3a11a25f"/>
  <p:tag name="KSO_WM_UNIT_DEC_AREA_ID" val="7798a53ae22f4996a58a5f2d988d09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1690c9bb3ac469d9b3c453c884412b5"/>
</p:tagLst>
</file>

<file path=ppt/tags/tag79.xml><?xml version="1.0" encoding="utf-8"?>
<p:tagLst xmlns:p="http://schemas.openxmlformats.org/presentationml/2006/main">
  <p:tag name="KSO_WM_UNIT_SUBTYPE" val="u"/>
  <p:tag name="KSO_WM_TEMPLATE_CATEGORY" val="chip"/>
  <p:tag name="KSO_WM_TEMPLATE_INDEX" val="20223153"/>
  <p:tag name="KSO_WM_UNIT_TYPE" val="i"/>
  <p:tag name="KSO_WM_UNIT_INDEX" val="1"/>
  <p:tag name="KSO_WM_UNIT_ID" val="chip20223153_3*i*1"/>
  <p:tag name="KSO_WM_BEAUTIFY_FLAG" val="#wm#"/>
  <p:tag name="KSO_WM_TAG_VERSION" val="1.0"/>
  <p:tag name="KSO_WM_CHIP_GROUPID" val="62cbeef767e1b3ac3a119db3"/>
  <p:tag name="KSO_WM_CHIP_XID" val="62cbef3267e1b3ac3a11a218"/>
  <p:tag name="KSO_WM_UNIT_DEC_AREA_ID" val="95ff48bcb41d4adcad9484cf2832d083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f89ee97e0764c0cb5c29df8f8bdb711"/>
</p:tagLst>
</file>

<file path=ppt/tags/tag8.xml><?xml version="1.0" encoding="utf-8"?>
<p:tagLst xmlns:p="http://schemas.openxmlformats.org/presentationml/2006/main">
  <p:tag name="KSO_WM_UNIT_DEFAULT_FONT" val="18;20;2"/>
  <p:tag name="KSO_WM_UNIT_BLOCK" val="0"/>
  <p:tag name="KSO_WM_UNIT_DEC_AREA_ID" val="c2ef15e1538f4bb48b22f0f32bae0fb5"/>
  <p:tag name="KSO_WM_UNIT_ISCONTENTSTITLE" val="0"/>
  <p:tag name="KSO_WM_UNIT_ISNUMDGMTITLE" val="0"/>
  <p:tag name="KSO_WM_UNIT_PRESET_TEXT" val="单击此处添加副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3153_1*b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bf4d8318ceb944ab9ea35c05579f431b"/>
  <p:tag name="KSO_WM_UNIT_TEXT_FILL_FORE_SCHEMECOLOR_INDEX_BRIGHTNESS" val="0.15"/>
  <p:tag name="KSO_WM_UNIT_TEXT_FILL_FORE_SCHEMECOLOR_INDEX" val="13"/>
  <p:tag name="KSO_WM_UNIT_TEXT_FILL_TYPE" val="1"/>
  <p:tag name="KSO_WM_TEMPLATE_ASSEMBLE_XID" val="62cd106b7bdb9f75177f202e"/>
  <p:tag name="KSO_WM_TEMPLATE_ASSEMBLE_GROUPID" val="62cbeef767e1b3ac3a119db3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DEFAULT_FONT" val="80;88;2"/>
  <p:tag name="KSO_WM_UNIT_BLOCK" val="0"/>
  <p:tag name="KSO_WM_UNIT_DEC_AREA_ID" val="d0bfa8f187274f16b1349311af53bc52"/>
  <p:tag name="KSO_WM_UNIT_ISCONTENTSTITLE" val="0"/>
  <p:tag name="KSO_WM_UNIT_ISNUMDGMTITLE" val="0"/>
  <p:tag name="KSO_WM_UNIT_PRESET_TEXT" val="感谢您的倾听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53_1*a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f3402691fbc946f0af03770cd183bafe"/>
  <p:tag name="KSO_WM_UNIT_TEXT_FILL_FORE_SCHEMECOLOR_INDEX_BRIGHTNESS" val="0.15"/>
  <p:tag name="KSO_WM_UNIT_TEXT_FILL_FORE_SCHEMECOLOR_INDEX" val="13"/>
  <p:tag name="KSO_WM_UNIT_TEXT_FILL_TYPE" val="1"/>
  <p:tag name="KSO_WM_TEMPLATE_ASSEMBLE_XID" val="62cd106a7bdb9f75177f1f28"/>
  <p:tag name="KSO_WM_TEMPLATE_ASSEMBLE_GROUPID" val="62cbeef767e1b3ac3a119db3"/>
</p:tagLst>
</file>

<file path=ppt/tags/tag84.xml><?xml version="1.0" encoding="utf-8"?>
<p:tagLst xmlns:p="http://schemas.openxmlformats.org/presentationml/2006/main">
  <p:tag name="KSO_WM_UNIT_DEFAULT_FONT" val="24;26;2"/>
  <p:tag name="KSO_WM_UNIT_BLOCK" val="0"/>
  <p:tag name="KSO_WM_UNIT_DEC_AREA_ID" val="0eebe60bab414ce68f21c714b4760885"/>
  <p:tag name="KSO_WM_UNIT_SUBTYPE" val="a"/>
  <p:tag name="KSO_WM_UNIT_PRESET_TEXT" val="单击此处添加文本具体内容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153_1*f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f3402691fbc946f0af03770cd183bafe"/>
  <p:tag name="KSO_WM_UNIT_TEXT_FILL_FORE_SCHEMECOLOR_INDEX_BRIGHTNESS" val="0.15"/>
  <p:tag name="KSO_WM_UNIT_TEXT_FILL_FORE_SCHEMECOLOR_INDEX" val="13"/>
  <p:tag name="KSO_WM_UNIT_TEXT_FILL_TYPE" val="1"/>
  <p:tag name="KSO_WM_TEMPLATE_ASSEMBLE_XID" val="62cd106a7bdb9f75177f1f28"/>
  <p:tag name="KSO_WM_TEMPLATE_ASSEMBLE_GROUPID" val="62cbeef767e1b3ac3a119db3"/>
</p:tagLst>
</file>

<file path=ppt/tags/tag85.xml><?xml version="1.0" encoding="utf-8"?>
<p:tagLst xmlns:p="http://schemas.openxmlformats.org/presentationml/2006/main">
  <p:tag name="KSO_WM_UNIT_DEFAULT_FONT" val="20;22;2"/>
  <p:tag name="KSO_WM_UNIT_BLOCK" val="0"/>
  <p:tag name="KSO_WM_UNIT_DEC_AREA_ID" val="6ca5150c65be4ed2949e0cba250849cd"/>
  <p:tag name="KSO_WM_UNIT_SUBTYPE" val="b"/>
  <p:tag name="KSO_WM_UNIT_PRESET_TEXT" val="汇报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3153_1*f*2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f3402691fbc946f0af03770cd183bafe"/>
  <p:tag name="KSO_WM_UNIT_TEXT_FILL_FORE_SCHEMECOLOR_INDEX_BRIGHTNESS" val="0.15"/>
  <p:tag name="KSO_WM_UNIT_TEXT_FILL_FORE_SCHEMECOLOR_INDEX" val="13"/>
  <p:tag name="KSO_WM_UNIT_TEXT_FILL_TYPE" val="1"/>
  <p:tag name="KSO_WM_TEMPLATE_ASSEMBLE_XID" val="62cd106a7bdb9f75177f1f28"/>
  <p:tag name="KSO_WM_TEMPLATE_ASSEMBLE_GROUPID" val="62cbeef767e1b3ac3a119db3"/>
</p:tagLst>
</file>

<file path=ppt/tags/tag86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99a7efa0a3c74a56ac3f732d005e3d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caf05c91a84e76b30379d643d1bccf"/>
  <p:tag name="KSO_WM_SLIDE_BACKGROUND_TYPE" val="general"/>
</p:tagLst>
</file>

<file path=ppt/tags/tag87.xml><?xml version="1.0" encoding="utf-8"?>
<p:tagLst xmlns:p="http://schemas.openxmlformats.org/presentationml/2006/main">
  <p:tag name="KSO_WM_UNIT_SUBTYPE" val="w"/>
  <p:tag name="KSO_WM_TEMPLATE_CATEGORY" val="chip"/>
  <p:tag name="KSO_WM_TEMPLATE_INDEX" val="20223153"/>
  <p:tag name="KSO_WM_UNIT_TYPE" val="i"/>
  <p:tag name="KSO_WM_UNIT_INDEX" val="1"/>
  <p:tag name="KSO_WM_UNIT_ID" val="chip20223153_6*i*1"/>
  <p:tag name="KSO_WM_BEAUTIFY_FLAG" val="#wm#"/>
  <p:tag name="KSO_WM_TAG_VERSION" val="1.0"/>
  <p:tag name="KSO_WM_CHIP_GROUPID" val="62cbeef767e1b3ac3a119db3"/>
  <p:tag name="KSO_WM_CHIP_XID" val="62cbef3267e1b3ac3a11a3f6"/>
  <p:tag name="KSO_WM_UNIT_DEC_AREA_ID" val="f538636e2db047a48c54ba35b9047a65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e993146314baeba7f657b958e6198"/>
  <p:tag name="KSO_WM_SLIDE_BACKGROUND_TYPE" val="general"/>
</p:tagLst>
</file>

<file path=ppt/tags/tag88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f2483fc9acdc4a45bcd710793738e1c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e96bc046d44fe88af5beca9897c9d4"/>
  <p:tag name="KSO_WM_SLIDE_BACKGROUND_TYPE" val="general"/>
</p:tagLst>
</file>

<file path=ppt/tags/tag8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DEFAULT_FONT" val="18;20;2"/>
  <p:tag name="KSO_WM_UNIT_BLOCK" val="0"/>
  <p:tag name="KSO_WM_UNIT_DEC_AREA_ID" val="f334d30c20d44be9afa6f4ea8fb77467"/>
  <p:tag name="KSO_WM_UNIT_SUBTYPE" val="a"/>
  <p:tag name="KSO_WM_UNIT_PRESET_TEXT" val="演讲人姓名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153_1*f*1"/>
  <p:tag name="KSO_WM_TEMPLATE_CATEGORY" val="custom"/>
  <p:tag name="KSO_WM_TEMPLATE_INDEX" val="20223153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bf4d8318ceb944ab9ea35c05579f431b"/>
  <p:tag name="KSO_WM_UNIT_TEXT_FILL_FORE_SCHEMECOLOR_INDEX_BRIGHTNESS" val="0.15"/>
  <p:tag name="KSO_WM_UNIT_TEXT_FILL_FORE_SCHEMECOLOR_INDEX" val="13"/>
  <p:tag name="KSO_WM_UNIT_TEXT_FILL_TYPE" val="1"/>
  <p:tag name="KSO_WM_TEMPLATE_ASSEMBLE_XID" val="62cd106b7bdb9f75177f202e"/>
  <p:tag name="KSO_WM_TEMPLATE_ASSEMBLE_GROUPID" val="62cbeef767e1b3ac3a119db3"/>
</p:tagLst>
</file>

<file path=ppt/tags/tag9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SUBTYPE" val="v"/>
  <p:tag name="KSO_WM_TEMPLATE_CATEGORY" val="chip"/>
  <p:tag name="KSO_WM_TEMPLATE_INDEX" val="20223153"/>
  <p:tag name="KSO_WM_UNIT_TYPE" val="i"/>
  <p:tag name="KSO_WM_UNIT_INDEX" val="1"/>
  <p:tag name="KSO_WM_UNIT_ID" val="chip20223153_5*i*1"/>
  <p:tag name="KSO_WM_BEAUTIFY_FLAG" val="#wm#"/>
  <p:tag name="KSO_WM_TAG_VERSION" val="1.0"/>
  <p:tag name="KSO_WM_CHIP_GROUPID" val="62cbeef767e1b3ac3a119db3"/>
  <p:tag name="KSO_WM_CHIP_XID" val="62cbef3267e1b3ac3a11a405"/>
  <p:tag name="KSO_WM_UNIT_DEC_AREA_ID" val="ae333218a0b548df81d1c7867dc9de7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1ab8fac48184597808debc148c2f12c"/>
  <p:tag name="KSO_WM_SLIDE_BACKGROUND_TYPE" val="frame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22"/>
  <p:tag name="KSO_WM_CHIP_GROUPID" val="61837b50a6a891b1f9db06a2"/>
  <p:tag name="KSO_WM_CHIP_XID" val="618b765618adb49c6c1f289f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SUBTYPE" val="t"/>
  <p:tag name="KSO_WM_TEMPLATE_CATEGORY" val="chip"/>
  <p:tag name="KSO_WM_TEMPLATE_INDEX" val="20223153"/>
  <p:tag name="KSO_WM_UNIT_TYPE" val="i"/>
  <p:tag name="KSO_WM_UNIT_INDEX" val="1"/>
  <p:tag name="KSO_WM_UNIT_ID" val="chip20223153_7*i*1"/>
  <p:tag name="KSO_WM_BEAUTIFY_FLAG" val="#wm#"/>
  <p:tag name="KSO_WM_TAG_VERSION" val="1.0"/>
  <p:tag name="KSO_WM_CHIP_GROUPID" val="62cbeef767e1b3ac3a119db3"/>
  <p:tag name="KSO_WM_CHIP_XID" val="62cbef3267e1b3ac3a11a3cd"/>
  <p:tag name="KSO_WM_UNIT_DEC_AREA_ID" val="dc5a27ac92e44b26ae19a1e517cf679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56854efb2554ff88feff3a1ef763b47"/>
  <p:tag name="KSO_WM_SLIDE_BACKGROUND_TYPE" val="frame"/>
</p:tagLst>
</file>

<file path=ppt/tags/tag9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7F0F16"/>
      </a:dk2>
      <a:lt2>
        <a:srgbClr val="BF586C"/>
      </a:lt2>
      <a:accent1>
        <a:srgbClr val="FCFAE2"/>
      </a:accent1>
      <a:accent2>
        <a:srgbClr val="FCE6D7"/>
      </a:accent2>
      <a:accent3>
        <a:srgbClr val="FBAE99"/>
      </a:accent3>
      <a:accent4>
        <a:srgbClr val="FB6C4B"/>
      </a:accent4>
      <a:accent5>
        <a:srgbClr val="D22706"/>
      </a:accent5>
      <a:accent6>
        <a:srgbClr val="A91D0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WPS 演示</Application>
  <PresentationFormat>自定义</PresentationFormat>
  <Paragraphs>2</Paragraphs>
  <Slides>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汉仪粗仿宋简</vt:lpstr>
      <vt:lpstr>仿宋</vt:lpstr>
      <vt:lpstr>汉仪粗宋简</vt:lpstr>
      <vt:lpstr>微软雅黑</vt:lpstr>
      <vt:lpstr>思源宋体 CN</vt:lpstr>
      <vt:lpstr>mn-cs</vt:lpstr>
      <vt:lpstr>Segoe Print</vt:lpstr>
      <vt:lpstr>Arial Unicode MS</vt:lpstr>
      <vt:lpstr>Office 主题​​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佳</cp:lastModifiedBy>
  <cp:revision>302</cp:revision>
  <dcterms:created xsi:type="dcterms:W3CDTF">2021-03-10T11:26:00Z</dcterms:created>
  <dcterms:modified xsi:type="dcterms:W3CDTF">2025-01-24T02:46:21Z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FDDE00E765054D479E7B8A99C25F1BA2_12</vt:lpwstr>
  </property>
  <property fmtid="{D5CDD505-2E9C-101B-9397-08002B2CF9AE}" pid="3" name="KSOProductBuildVer">
    <vt:lpwstr>2052-12.1.0.19770</vt:lpwstr>
  </property>
</Properties>
</file>