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334500" cy="5248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BEE7"/>
    <a:srgbClr val="B3C7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AB2AC2-862A-467B-B2C7-04488B4A55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6813" y="858920"/>
            <a:ext cx="7000875" cy="1827177"/>
          </a:xfrm>
        </p:spPr>
        <p:txBody>
          <a:bodyPr anchor="b"/>
          <a:lstStyle>
            <a:lvl1pPr algn="ctr">
              <a:defRPr sz="4592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7EBD078-1B14-4C83-9CCC-1857066222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6813" y="2756560"/>
            <a:ext cx="7000875" cy="1267118"/>
          </a:xfrm>
        </p:spPr>
        <p:txBody>
          <a:bodyPr/>
          <a:lstStyle>
            <a:lvl1pPr marL="0" indent="0" algn="ctr">
              <a:buNone/>
              <a:defRPr sz="1837"/>
            </a:lvl1pPr>
            <a:lvl2pPr marL="349895" indent="0" algn="ctr">
              <a:buNone/>
              <a:defRPr sz="1531"/>
            </a:lvl2pPr>
            <a:lvl3pPr marL="699790" indent="0" algn="ctr">
              <a:buNone/>
              <a:defRPr sz="1378"/>
            </a:lvl3pPr>
            <a:lvl4pPr marL="1049685" indent="0" algn="ctr">
              <a:buNone/>
              <a:defRPr sz="1224"/>
            </a:lvl4pPr>
            <a:lvl5pPr marL="1399581" indent="0" algn="ctr">
              <a:buNone/>
              <a:defRPr sz="1224"/>
            </a:lvl5pPr>
            <a:lvl6pPr marL="1749476" indent="0" algn="ctr">
              <a:buNone/>
              <a:defRPr sz="1224"/>
            </a:lvl6pPr>
            <a:lvl7pPr marL="2099371" indent="0" algn="ctr">
              <a:buNone/>
              <a:defRPr sz="1224"/>
            </a:lvl7pPr>
            <a:lvl8pPr marL="2449266" indent="0" algn="ctr">
              <a:buNone/>
              <a:defRPr sz="1224"/>
            </a:lvl8pPr>
            <a:lvl9pPr marL="2799161" indent="0" algn="ctr">
              <a:buNone/>
              <a:defRPr sz="1224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DC3D5B2-CC4E-4387-AE21-5CB94F91B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7E33-CE44-4505-B410-2D466758A9C9}" type="datetimeFigureOut">
              <a:rPr lang="zh-CN" altLang="en-US" smtClean="0"/>
              <a:t>2025/4/7 Monday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2A4B47A-BD64-4D3A-946F-42FDEC687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A632056-1367-4B53-8D5E-963B3701B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180B-DB06-4767-B929-D4192AC6A3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999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6E8DCD-1B65-4604-A072-97B1C2934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C2964EF-8198-45BB-8E3F-3EAFFB40C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D880150-4A43-46EE-B155-900C33766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7E33-CE44-4505-B410-2D466758A9C9}" type="datetimeFigureOut">
              <a:rPr lang="zh-CN" altLang="en-US" smtClean="0"/>
              <a:t>2025/4/7 Monday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87E4D6B-33F4-481A-A806-105084197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9A1B571-7E5D-46CF-9F43-52736232A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180B-DB06-4767-B929-D4192AC6A3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1159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6F2B036-2E13-495F-869F-5D207C6969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80001" y="279422"/>
            <a:ext cx="2012752" cy="444767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84022DB-514F-49D5-93A2-DE1857E792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41747" y="279422"/>
            <a:ext cx="5921573" cy="444767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D8AB936-E773-4123-9C7F-A1AA5FF8B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7E33-CE44-4505-B410-2D466758A9C9}" type="datetimeFigureOut">
              <a:rPr lang="zh-CN" altLang="en-US" smtClean="0"/>
              <a:t>2025/4/7 Monday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372C3A5-8215-403F-A75F-65BC9E407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271897B-9C87-4200-8293-7F70B1F22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180B-DB06-4767-B929-D4192AC6A3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6409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D52FED-783A-4849-A45D-609264BEC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1D83867-EB79-4A05-8B20-F81D962BC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FEF68A8-8A9C-4364-B031-F279784FD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7E33-CE44-4505-B410-2D466758A9C9}" type="datetimeFigureOut">
              <a:rPr lang="zh-CN" altLang="en-US" smtClean="0"/>
              <a:t>2025/4/7 Monday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9417491-D381-4402-9AAE-20B9C1ADE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99579D5-5D2F-43C2-88D4-6987F3CD5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180B-DB06-4767-B929-D4192AC6A3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8047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DAE7A00-2E04-47F1-B627-A93448327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885" y="1308425"/>
            <a:ext cx="8051006" cy="2183136"/>
          </a:xfrm>
        </p:spPr>
        <p:txBody>
          <a:bodyPr anchor="b"/>
          <a:lstStyle>
            <a:lvl1pPr>
              <a:defRPr sz="4592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13AAEF5-7BED-4D97-A8D4-F146947E0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6885" y="3512214"/>
            <a:ext cx="8051006" cy="1148060"/>
          </a:xfrm>
        </p:spPr>
        <p:txBody>
          <a:bodyPr/>
          <a:lstStyle>
            <a:lvl1pPr marL="0" indent="0">
              <a:buNone/>
              <a:defRPr sz="1837">
                <a:solidFill>
                  <a:schemeClr val="tx1">
                    <a:tint val="75000"/>
                  </a:schemeClr>
                </a:solidFill>
              </a:defRPr>
            </a:lvl1pPr>
            <a:lvl2pPr marL="349895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2pPr>
            <a:lvl3pPr marL="699790" indent="0">
              <a:buNone/>
              <a:defRPr sz="1378">
                <a:solidFill>
                  <a:schemeClr val="tx1">
                    <a:tint val="75000"/>
                  </a:schemeClr>
                </a:solidFill>
              </a:defRPr>
            </a:lvl3pPr>
            <a:lvl4pPr marL="1049685" indent="0">
              <a:buNone/>
              <a:defRPr sz="1224">
                <a:solidFill>
                  <a:schemeClr val="tx1">
                    <a:tint val="75000"/>
                  </a:schemeClr>
                </a:solidFill>
              </a:defRPr>
            </a:lvl4pPr>
            <a:lvl5pPr marL="1399581" indent="0">
              <a:buNone/>
              <a:defRPr sz="1224">
                <a:solidFill>
                  <a:schemeClr val="tx1">
                    <a:tint val="75000"/>
                  </a:schemeClr>
                </a:solidFill>
              </a:defRPr>
            </a:lvl5pPr>
            <a:lvl6pPr marL="1749476" indent="0">
              <a:buNone/>
              <a:defRPr sz="1224">
                <a:solidFill>
                  <a:schemeClr val="tx1">
                    <a:tint val="75000"/>
                  </a:schemeClr>
                </a:solidFill>
              </a:defRPr>
            </a:lvl6pPr>
            <a:lvl7pPr marL="2099371" indent="0">
              <a:buNone/>
              <a:defRPr sz="1224">
                <a:solidFill>
                  <a:schemeClr val="tx1">
                    <a:tint val="75000"/>
                  </a:schemeClr>
                </a:solidFill>
              </a:defRPr>
            </a:lvl7pPr>
            <a:lvl8pPr marL="2449266" indent="0">
              <a:buNone/>
              <a:defRPr sz="1224">
                <a:solidFill>
                  <a:schemeClr val="tx1">
                    <a:tint val="75000"/>
                  </a:schemeClr>
                </a:solidFill>
              </a:defRPr>
            </a:lvl8pPr>
            <a:lvl9pPr marL="2799161" indent="0">
              <a:buNone/>
              <a:defRPr sz="12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C4D248B-F96C-4B8B-91CD-27EBEFEFF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7E33-CE44-4505-B410-2D466758A9C9}" type="datetimeFigureOut">
              <a:rPr lang="zh-CN" altLang="en-US" smtClean="0"/>
              <a:t>2025/4/7 Monday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F832A09-44C9-423C-B8F3-2CF946808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417D12E-118B-44E3-8A0C-839D7D38A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180B-DB06-4767-B929-D4192AC6A3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8753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C71D7F-4588-4152-8274-4ACE41871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472BE37-1B58-47EF-B7EE-852E797FA7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1747" y="1397110"/>
            <a:ext cx="3967163" cy="332998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F1FB636-722A-440D-B8AF-B51C9E6C70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5590" y="1397110"/>
            <a:ext cx="3967163" cy="332998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6BB517D-D7C7-44B8-BF6F-CEB9C4FD9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7E33-CE44-4505-B410-2D466758A9C9}" type="datetimeFigureOut">
              <a:rPr lang="zh-CN" altLang="en-US" smtClean="0"/>
              <a:t>2025/4/7 Monday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84AC270-9904-41A9-B0F6-7AF914670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B17398C-872F-4112-8080-3E64B9172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180B-DB06-4767-B929-D4192AC6A3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0632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EB6479-67F6-4E5A-8BDF-827E81785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63" y="279422"/>
            <a:ext cx="8051006" cy="1014424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5B63CA4-9EED-415B-AA75-20FBC94B20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2963" y="1286556"/>
            <a:ext cx="3948931" cy="630522"/>
          </a:xfrm>
        </p:spPr>
        <p:txBody>
          <a:bodyPr anchor="b"/>
          <a:lstStyle>
            <a:lvl1pPr marL="0" indent="0">
              <a:buNone/>
              <a:defRPr sz="1837" b="1"/>
            </a:lvl1pPr>
            <a:lvl2pPr marL="349895" indent="0">
              <a:buNone/>
              <a:defRPr sz="1531" b="1"/>
            </a:lvl2pPr>
            <a:lvl3pPr marL="699790" indent="0">
              <a:buNone/>
              <a:defRPr sz="1378" b="1"/>
            </a:lvl3pPr>
            <a:lvl4pPr marL="1049685" indent="0">
              <a:buNone/>
              <a:defRPr sz="1224" b="1"/>
            </a:lvl4pPr>
            <a:lvl5pPr marL="1399581" indent="0">
              <a:buNone/>
              <a:defRPr sz="1224" b="1"/>
            </a:lvl5pPr>
            <a:lvl6pPr marL="1749476" indent="0">
              <a:buNone/>
              <a:defRPr sz="1224" b="1"/>
            </a:lvl6pPr>
            <a:lvl7pPr marL="2099371" indent="0">
              <a:buNone/>
              <a:defRPr sz="1224" b="1"/>
            </a:lvl7pPr>
            <a:lvl8pPr marL="2449266" indent="0">
              <a:buNone/>
              <a:defRPr sz="1224" b="1"/>
            </a:lvl8pPr>
            <a:lvl9pPr marL="2799161" indent="0">
              <a:buNone/>
              <a:defRPr sz="1224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C6C87AB-B63F-4572-A94A-8399AAE53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2963" y="1917078"/>
            <a:ext cx="3948931" cy="281973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FD4DFE6-C05E-4C63-832F-8128615E30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25591" y="1286556"/>
            <a:ext cx="3968378" cy="630522"/>
          </a:xfrm>
        </p:spPr>
        <p:txBody>
          <a:bodyPr anchor="b"/>
          <a:lstStyle>
            <a:lvl1pPr marL="0" indent="0">
              <a:buNone/>
              <a:defRPr sz="1837" b="1"/>
            </a:lvl1pPr>
            <a:lvl2pPr marL="349895" indent="0">
              <a:buNone/>
              <a:defRPr sz="1531" b="1"/>
            </a:lvl2pPr>
            <a:lvl3pPr marL="699790" indent="0">
              <a:buNone/>
              <a:defRPr sz="1378" b="1"/>
            </a:lvl3pPr>
            <a:lvl4pPr marL="1049685" indent="0">
              <a:buNone/>
              <a:defRPr sz="1224" b="1"/>
            </a:lvl4pPr>
            <a:lvl5pPr marL="1399581" indent="0">
              <a:buNone/>
              <a:defRPr sz="1224" b="1"/>
            </a:lvl5pPr>
            <a:lvl6pPr marL="1749476" indent="0">
              <a:buNone/>
              <a:defRPr sz="1224" b="1"/>
            </a:lvl6pPr>
            <a:lvl7pPr marL="2099371" indent="0">
              <a:buNone/>
              <a:defRPr sz="1224" b="1"/>
            </a:lvl7pPr>
            <a:lvl8pPr marL="2449266" indent="0">
              <a:buNone/>
              <a:defRPr sz="1224" b="1"/>
            </a:lvl8pPr>
            <a:lvl9pPr marL="2799161" indent="0">
              <a:buNone/>
              <a:defRPr sz="1224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4148AA6-D5EA-4602-965E-7F75E4CD90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25591" y="1917078"/>
            <a:ext cx="3968378" cy="281973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52A6854-28CA-4F8E-A3C7-995B75CAD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7E33-CE44-4505-B410-2D466758A9C9}" type="datetimeFigureOut">
              <a:rPr lang="zh-CN" altLang="en-US" smtClean="0"/>
              <a:t>2025/4/7 Monday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541608A-ABCE-46F9-8076-15691BF31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1C13C16-2EE2-4F8C-B0AB-60370E4C1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180B-DB06-4767-B929-D4192AC6A3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3570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3DEB402-2428-4533-81FE-148AF84FA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4C02D3D-D057-41E8-8EFC-1D9AFE82A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7E33-CE44-4505-B410-2D466758A9C9}" type="datetimeFigureOut">
              <a:rPr lang="zh-CN" altLang="en-US" smtClean="0"/>
              <a:t>2025/4/7 Monday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412AD57-1122-4365-919B-FA4E08F41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E920B3A-A113-4A64-84A0-1F4F83314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180B-DB06-4767-B929-D4192AC6A3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1404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8302D25-8A88-43A0-B795-A04C04DBA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7E33-CE44-4505-B410-2D466758A9C9}" type="datetimeFigureOut">
              <a:rPr lang="zh-CN" altLang="en-US" smtClean="0"/>
              <a:t>2025/4/7 Monday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D08F7FC4-6DE8-4AC9-93C4-CD2392143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043A82C-4CD7-45E1-B741-E8C26A9E3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180B-DB06-4767-B929-D4192AC6A3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4399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CD6E0F-11C1-4B30-8460-2B27A533C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63" y="349885"/>
            <a:ext cx="3010619" cy="1224598"/>
          </a:xfrm>
        </p:spPr>
        <p:txBody>
          <a:bodyPr anchor="b"/>
          <a:lstStyle>
            <a:lvl1pPr>
              <a:defRPr sz="2449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4519101-99DC-4A6E-9828-B360A6272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378" y="755655"/>
            <a:ext cx="4725591" cy="3729677"/>
          </a:xfrm>
        </p:spPr>
        <p:txBody>
          <a:bodyPr/>
          <a:lstStyle>
            <a:lvl1pPr>
              <a:defRPr sz="2449"/>
            </a:lvl1pPr>
            <a:lvl2pPr>
              <a:defRPr sz="2143"/>
            </a:lvl2pPr>
            <a:lvl3pPr>
              <a:defRPr sz="1837"/>
            </a:lvl3pPr>
            <a:lvl4pPr>
              <a:defRPr sz="1531"/>
            </a:lvl4pPr>
            <a:lvl5pPr>
              <a:defRPr sz="1531"/>
            </a:lvl5pPr>
            <a:lvl6pPr>
              <a:defRPr sz="1531"/>
            </a:lvl6pPr>
            <a:lvl7pPr>
              <a:defRPr sz="1531"/>
            </a:lvl7pPr>
            <a:lvl8pPr>
              <a:defRPr sz="1531"/>
            </a:lvl8pPr>
            <a:lvl9pPr>
              <a:defRPr sz="1531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C87610D-B211-4AD0-9032-92A79DCD38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2963" y="1574482"/>
            <a:ext cx="3010619" cy="2916924"/>
          </a:xfrm>
        </p:spPr>
        <p:txBody>
          <a:bodyPr/>
          <a:lstStyle>
            <a:lvl1pPr marL="0" indent="0">
              <a:buNone/>
              <a:defRPr sz="1224"/>
            </a:lvl1pPr>
            <a:lvl2pPr marL="349895" indent="0">
              <a:buNone/>
              <a:defRPr sz="1071"/>
            </a:lvl2pPr>
            <a:lvl3pPr marL="699790" indent="0">
              <a:buNone/>
              <a:defRPr sz="918"/>
            </a:lvl3pPr>
            <a:lvl4pPr marL="1049685" indent="0">
              <a:buNone/>
              <a:defRPr sz="765"/>
            </a:lvl4pPr>
            <a:lvl5pPr marL="1399581" indent="0">
              <a:buNone/>
              <a:defRPr sz="765"/>
            </a:lvl5pPr>
            <a:lvl6pPr marL="1749476" indent="0">
              <a:buNone/>
              <a:defRPr sz="765"/>
            </a:lvl6pPr>
            <a:lvl7pPr marL="2099371" indent="0">
              <a:buNone/>
              <a:defRPr sz="765"/>
            </a:lvl7pPr>
            <a:lvl8pPr marL="2449266" indent="0">
              <a:buNone/>
              <a:defRPr sz="765"/>
            </a:lvl8pPr>
            <a:lvl9pPr marL="2799161" indent="0">
              <a:buNone/>
              <a:defRPr sz="76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FC1F77D-7FD2-4057-A901-5D9D21A36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7E33-CE44-4505-B410-2D466758A9C9}" type="datetimeFigureOut">
              <a:rPr lang="zh-CN" altLang="en-US" smtClean="0"/>
              <a:t>2025/4/7 Monday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0F7C7B8-D9BE-401B-B00D-14151013E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4406BC9-D4F8-4BD0-97CF-DC7FC227F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180B-DB06-4767-B929-D4192AC6A3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2580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063D4E-3670-441A-9A8F-38FB64B30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63" y="349885"/>
            <a:ext cx="3010619" cy="1224598"/>
          </a:xfrm>
        </p:spPr>
        <p:txBody>
          <a:bodyPr anchor="b"/>
          <a:lstStyle>
            <a:lvl1pPr>
              <a:defRPr sz="2449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D0369C2-D824-4DA8-A1DA-BB4F36476E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968378" y="755655"/>
            <a:ext cx="4725591" cy="3729677"/>
          </a:xfrm>
        </p:spPr>
        <p:txBody>
          <a:bodyPr/>
          <a:lstStyle>
            <a:lvl1pPr marL="0" indent="0">
              <a:buNone/>
              <a:defRPr sz="2449"/>
            </a:lvl1pPr>
            <a:lvl2pPr marL="349895" indent="0">
              <a:buNone/>
              <a:defRPr sz="2143"/>
            </a:lvl2pPr>
            <a:lvl3pPr marL="699790" indent="0">
              <a:buNone/>
              <a:defRPr sz="1837"/>
            </a:lvl3pPr>
            <a:lvl4pPr marL="1049685" indent="0">
              <a:buNone/>
              <a:defRPr sz="1531"/>
            </a:lvl4pPr>
            <a:lvl5pPr marL="1399581" indent="0">
              <a:buNone/>
              <a:defRPr sz="1531"/>
            </a:lvl5pPr>
            <a:lvl6pPr marL="1749476" indent="0">
              <a:buNone/>
              <a:defRPr sz="1531"/>
            </a:lvl6pPr>
            <a:lvl7pPr marL="2099371" indent="0">
              <a:buNone/>
              <a:defRPr sz="1531"/>
            </a:lvl7pPr>
            <a:lvl8pPr marL="2449266" indent="0">
              <a:buNone/>
              <a:defRPr sz="1531"/>
            </a:lvl8pPr>
            <a:lvl9pPr marL="2799161" indent="0">
              <a:buNone/>
              <a:defRPr sz="1531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9184AE8-0CA9-4C3E-A8A8-47EB1F4CA6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2963" y="1574482"/>
            <a:ext cx="3010619" cy="2916924"/>
          </a:xfrm>
        </p:spPr>
        <p:txBody>
          <a:bodyPr/>
          <a:lstStyle>
            <a:lvl1pPr marL="0" indent="0">
              <a:buNone/>
              <a:defRPr sz="1224"/>
            </a:lvl1pPr>
            <a:lvl2pPr marL="349895" indent="0">
              <a:buNone/>
              <a:defRPr sz="1071"/>
            </a:lvl2pPr>
            <a:lvl3pPr marL="699790" indent="0">
              <a:buNone/>
              <a:defRPr sz="918"/>
            </a:lvl3pPr>
            <a:lvl4pPr marL="1049685" indent="0">
              <a:buNone/>
              <a:defRPr sz="765"/>
            </a:lvl4pPr>
            <a:lvl5pPr marL="1399581" indent="0">
              <a:buNone/>
              <a:defRPr sz="765"/>
            </a:lvl5pPr>
            <a:lvl6pPr marL="1749476" indent="0">
              <a:buNone/>
              <a:defRPr sz="765"/>
            </a:lvl6pPr>
            <a:lvl7pPr marL="2099371" indent="0">
              <a:buNone/>
              <a:defRPr sz="765"/>
            </a:lvl7pPr>
            <a:lvl8pPr marL="2449266" indent="0">
              <a:buNone/>
              <a:defRPr sz="765"/>
            </a:lvl8pPr>
            <a:lvl9pPr marL="2799161" indent="0">
              <a:buNone/>
              <a:defRPr sz="76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C079537-B4AB-4436-9E77-1AC2AA550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7E33-CE44-4505-B410-2D466758A9C9}" type="datetimeFigureOut">
              <a:rPr lang="zh-CN" altLang="en-US" smtClean="0"/>
              <a:t>2025/4/7 Monday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6A3CF30-53C8-4AC9-BAA4-3F37C7E3F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7167C99-EE1E-41AC-B2AE-9876E9E35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180B-DB06-4767-B929-D4192AC6A3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5225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B4FAEB7-2383-4FAA-BC17-4FEB0EBE0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747" y="279422"/>
            <a:ext cx="8051006" cy="1014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0DA9275-14D4-4182-8F49-87F70DA52F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1747" y="1397110"/>
            <a:ext cx="8051006" cy="3329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8CD83D6-5BA7-4D91-A383-ED1574DB7F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1747" y="4864374"/>
            <a:ext cx="2100263" cy="2794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97E33-CE44-4505-B410-2D466758A9C9}" type="datetimeFigureOut">
              <a:rPr lang="zh-CN" altLang="en-US" smtClean="0"/>
              <a:t>2025/4/7 Monday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31D87FC-7EE7-47D2-A75E-1F6769E397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92053" y="4864374"/>
            <a:ext cx="3150394" cy="2794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F46AD06-1DCC-47EE-A8B3-5CFD77B465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92490" y="4864374"/>
            <a:ext cx="2100263" cy="2794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5180B-DB06-4767-B929-D4192AC6A3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9914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99790" rtl="0" eaLnBrk="1" latinLnBrk="0" hangingPunct="1">
        <a:lnSpc>
          <a:spcPct val="90000"/>
        </a:lnSpc>
        <a:spcBef>
          <a:spcPct val="0"/>
        </a:spcBef>
        <a:buNone/>
        <a:defRPr sz="33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4948" indent="-174948" algn="l" defTabSz="699790" rtl="0" eaLnBrk="1" latinLnBrk="0" hangingPunct="1">
        <a:lnSpc>
          <a:spcPct val="90000"/>
        </a:lnSpc>
        <a:spcBef>
          <a:spcPts val="765"/>
        </a:spcBef>
        <a:buFont typeface="Arial" panose="020B0604020202020204" pitchFamily="34" charset="0"/>
        <a:buChar char="•"/>
        <a:defRPr sz="2143" kern="1200">
          <a:solidFill>
            <a:schemeClr val="tx1"/>
          </a:solidFill>
          <a:latin typeface="+mn-lt"/>
          <a:ea typeface="+mn-ea"/>
          <a:cs typeface="+mn-cs"/>
        </a:defRPr>
      </a:lvl1pPr>
      <a:lvl2pPr marL="524843" indent="-174948" algn="l" defTabSz="699790" rtl="0" eaLnBrk="1" latinLnBrk="0" hangingPunct="1">
        <a:lnSpc>
          <a:spcPct val="90000"/>
        </a:lnSpc>
        <a:spcBef>
          <a:spcPts val="383"/>
        </a:spcBef>
        <a:buFont typeface="Arial" panose="020B0604020202020204" pitchFamily="34" charset="0"/>
        <a:buChar char="•"/>
        <a:defRPr sz="1837" kern="1200">
          <a:solidFill>
            <a:schemeClr val="tx1"/>
          </a:solidFill>
          <a:latin typeface="+mn-lt"/>
          <a:ea typeface="+mn-ea"/>
          <a:cs typeface="+mn-cs"/>
        </a:defRPr>
      </a:lvl2pPr>
      <a:lvl3pPr marL="874738" indent="-174948" algn="l" defTabSz="699790" rtl="0" eaLnBrk="1" latinLnBrk="0" hangingPunct="1">
        <a:lnSpc>
          <a:spcPct val="90000"/>
        </a:lnSpc>
        <a:spcBef>
          <a:spcPts val="383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224633" indent="-174948" algn="l" defTabSz="699790" rtl="0" eaLnBrk="1" latinLnBrk="0" hangingPunct="1">
        <a:lnSpc>
          <a:spcPct val="90000"/>
        </a:lnSpc>
        <a:spcBef>
          <a:spcPts val="383"/>
        </a:spcBef>
        <a:buFont typeface="Arial" panose="020B0604020202020204" pitchFamily="34" charset="0"/>
        <a:buChar char="•"/>
        <a:defRPr sz="1378" kern="1200">
          <a:solidFill>
            <a:schemeClr val="tx1"/>
          </a:solidFill>
          <a:latin typeface="+mn-lt"/>
          <a:ea typeface="+mn-ea"/>
          <a:cs typeface="+mn-cs"/>
        </a:defRPr>
      </a:lvl4pPr>
      <a:lvl5pPr marL="1574528" indent="-174948" algn="l" defTabSz="699790" rtl="0" eaLnBrk="1" latinLnBrk="0" hangingPunct="1">
        <a:lnSpc>
          <a:spcPct val="90000"/>
        </a:lnSpc>
        <a:spcBef>
          <a:spcPts val="383"/>
        </a:spcBef>
        <a:buFont typeface="Arial" panose="020B0604020202020204" pitchFamily="34" charset="0"/>
        <a:buChar char="•"/>
        <a:defRPr sz="1378" kern="1200">
          <a:solidFill>
            <a:schemeClr val="tx1"/>
          </a:solidFill>
          <a:latin typeface="+mn-lt"/>
          <a:ea typeface="+mn-ea"/>
          <a:cs typeface="+mn-cs"/>
        </a:defRPr>
      </a:lvl5pPr>
      <a:lvl6pPr marL="1924423" indent="-174948" algn="l" defTabSz="699790" rtl="0" eaLnBrk="1" latinLnBrk="0" hangingPunct="1">
        <a:lnSpc>
          <a:spcPct val="90000"/>
        </a:lnSpc>
        <a:spcBef>
          <a:spcPts val="383"/>
        </a:spcBef>
        <a:buFont typeface="Arial" panose="020B0604020202020204" pitchFamily="34" charset="0"/>
        <a:buChar char="•"/>
        <a:defRPr sz="1378" kern="1200">
          <a:solidFill>
            <a:schemeClr val="tx1"/>
          </a:solidFill>
          <a:latin typeface="+mn-lt"/>
          <a:ea typeface="+mn-ea"/>
          <a:cs typeface="+mn-cs"/>
        </a:defRPr>
      </a:lvl6pPr>
      <a:lvl7pPr marL="2274319" indent="-174948" algn="l" defTabSz="699790" rtl="0" eaLnBrk="1" latinLnBrk="0" hangingPunct="1">
        <a:lnSpc>
          <a:spcPct val="90000"/>
        </a:lnSpc>
        <a:spcBef>
          <a:spcPts val="383"/>
        </a:spcBef>
        <a:buFont typeface="Arial" panose="020B0604020202020204" pitchFamily="34" charset="0"/>
        <a:buChar char="•"/>
        <a:defRPr sz="1378" kern="1200">
          <a:solidFill>
            <a:schemeClr val="tx1"/>
          </a:solidFill>
          <a:latin typeface="+mn-lt"/>
          <a:ea typeface="+mn-ea"/>
          <a:cs typeface="+mn-cs"/>
        </a:defRPr>
      </a:lvl7pPr>
      <a:lvl8pPr marL="2624214" indent="-174948" algn="l" defTabSz="699790" rtl="0" eaLnBrk="1" latinLnBrk="0" hangingPunct="1">
        <a:lnSpc>
          <a:spcPct val="90000"/>
        </a:lnSpc>
        <a:spcBef>
          <a:spcPts val="383"/>
        </a:spcBef>
        <a:buFont typeface="Arial" panose="020B0604020202020204" pitchFamily="34" charset="0"/>
        <a:buChar char="•"/>
        <a:defRPr sz="1378" kern="1200">
          <a:solidFill>
            <a:schemeClr val="tx1"/>
          </a:solidFill>
          <a:latin typeface="+mn-lt"/>
          <a:ea typeface="+mn-ea"/>
          <a:cs typeface="+mn-cs"/>
        </a:defRPr>
      </a:lvl8pPr>
      <a:lvl9pPr marL="2974109" indent="-174948" algn="l" defTabSz="699790" rtl="0" eaLnBrk="1" latinLnBrk="0" hangingPunct="1">
        <a:lnSpc>
          <a:spcPct val="90000"/>
        </a:lnSpc>
        <a:spcBef>
          <a:spcPts val="383"/>
        </a:spcBef>
        <a:buFont typeface="Arial" panose="020B0604020202020204" pitchFamily="34" charset="0"/>
        <a:buChar char="•"/>
        <a:defRPr sz="1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99790" rtl="0" eaLnBrk="1" latinLnBrk="0" hangingPunct="1">
        <a:defRPr sz="1378" kern="1200">
          <a:solidFill>
            <a:schemeClr val="tx1"/>
          </a:solidFill>
          <a:latin typeface="+mn-lt"/>
          <a:ea typeface="+mn-ea"/>
          <a:cs typeface="+mn-cs"/>
        </a:defRPr>
      </a:lvl1pPr>
      <a:lvl2pPr marL="349895" algn="l" defTabSz="699790" rtl="0" eaLnBrk="1" latinLnBrk="0" hangingPunct="1">
        <a:defRPr sz="1378" kern="1200">
          <a:solidFill>
            <a:schemeClr val="tx1"/>
          </a:solidFill>
          <a:latin typeface="+mn-lt"/>
          <a:ea typeface="+mn-ea"/>
          <a:cs typeface="+mn-cs"/>
        </a:defRPr>
      </a:lvl2pPr>
      <a:lvl3pPr marL="699790" algn="l" defTabSz="699790" rtl="0" eaLnBrk="1" latinLnBrk="0" hangingPunct="1">
        <a:defRPr sz="1378" kern="1200">
          <a:solidFill>
            <a:schemeClr val="tx1"/>
          </a:solidFill>
          <a:latin typeface="+mn-lt"/>
          <a:ea typeface="+mn-ea"/>
          <a:cs typeface="+mn-cs"/>
        </a:defRPr>
      </a:lvl3pPr>
      <a:lvl4pPr marL="1049685" algn="l" defTabSz="699790" rtl="0" eaLnBrk="1" latinLnBrk="0" hangingPunct="1">
        <a:defRPr sz="1378" kern="1200">
          <a:solidFill>
            <a:schemeClr val="tx1"/>
          </a:solidFill>
          <a:latin typeface="+mn-lt"/>
          <a:ea typeface="+mn-ea"/>
          <a:cs typeface="+mn-cs"/>
        </a:defRPr>
      </a:lvl4pPr>
      <a:lvl5pPr marL="1399581" algn="l" defTabSz="699790" rtl="0" eaLnBrk="1" latinLnBrk="0" hangingPunct="1">
        <a:defRPr sz="1378" kern="1200">
          <a:solidFill>
            <a:schemeClr val="tx1"/>
          </a:solidFill>
          <a:latin typeface="+mn-lt"/>
          <a:ea typeface="+mn-ea"/>
          <a:cs typeface="+mn-cs"/>
        </a:defRPr>
      </a:lvl5pPr>
      <a:lvl6pPr marL="1749476" algn="l" defTabSz="699790" rtl="0" eaLnBrk="1" latinLnBrk="0" hangingPunct="1">
        <a:defRPr sz="1378" kern="1200">
          <a:solidFill>
            <a:schemeClr val="tx1"/>
          </a:solidFill>
          <a:latin typeface="+mn-lt"/>
          <a:ea typeface="+mn-ea"/>
          <a:cs typeface="+mn-cs"/>
        </a:defRPr>
      </a:lvl6pPr>
      <a:lvl7pPr marL="2099371" algn="l" defTabSz="699790" rtl="0" eaLnBrk="1" latinLnBrk="0" hangingPunct="1">
        <a:defRPr sz="1378" kern="1200">
          <a:solidFill>
            <a:schemeClr val="tx1"/>
          </a:solidFill>
          <a:latin typeface="+mn-lt"/>
          <a:ea typeface="+mn-ea"/>
          <a:cs typeface="+mn-cs"/>
        </a:defRPr>
      </a:lvl7pPr>
      <a:lvl8pPr marL="2449266" algn="l" defTabSz="699790" rtl="0" eaLnBrk="1" latinLnBrk="0" hangingPunct="1">
        <a:defRPr sz="1378" kern="1200">
          <a:solidFill>
            <a:schemeClr val="tx1"/>
          </a:solidFill>
          <a:latin typeface="+mn-lt"/>
          <a:ea typeface="+mn-ea"/>
          <a:cs typeface="+mn-cs"/>
        </a:defRPr>
      </a:lvl8pPr>
      <a:lvl9pPr marL="2799161" algn="l" defTabSz="699790" rtl="0" eaLnBrk="1" latinLnBrk="0" hangingPunct="1">
        <a:defRPr sz="1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CA8B0CF-F22F-4D99-A97C-896F968058C7}"/>
              </a:ext>
            </a:extLst>
          </p:cNvPr>
          <p:cNvSpPr>
            <a:spLocks/>
          </p:cNvSpPr>
          <p:nvPr/>
        </p:nvSpPr>
        <p:spPr bwMode="auto">
          <a:xfrm rot="5400000">
            <a:off x="3738708" y="-2310139"/>
            <a:ext cx="1857082" cy="9330267"/>
          </a:xfrm>
          <a:prstGeom prst="rect">
            <a:avLst/>
          </a:prstGeom>
          <a:gradFill rotWithShape="1">
            <a:gsLst>
              <a:gs pos="0">
                <a:srgbClr val="9AB5E4"/>
              </a:gs>
              <a:gs pos="50000">
                <a:srgbClr val="C2D1ED"/>
              </a:gs>
              <a:gs pos="100000">
                <a:srgbClr val="E1E8F5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699790">
              <a:spcBef>
                <a:spcPct val="0"/>
              </a:spcBef>
              <a:buNone/>
            </a:pPr>
            <a:endParaRPr lang="en-US" altLang="zh-CN" sz="3673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cxnSp>
        <p:nvCxnSpPr>
          <p:cNvPr id="6" name="Straight Connector 12">
            <a:extLst>
              <a:ext uri="{FF2B5EF4-FFF2-40B4-BE49-F238E27FC236}">
                <a16:creationId xmlns:a16="http://schemas.microsoft.com/office/drawing/2014/main" id="{18B33670-1B24-4FFE-B603-A46BA60ABD7F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2115" y="4766054"/>
            <a:ext cx="818247" cy="611"/>
          </a:xfrm>
          <a:prstGeom prst="line">
            <a:avLst/>
          </a:prstGeom>
          <a:noFill/>
          <a:ln w="152400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Connector 11">
            <a:extLst>
              <a:ext uri="{FF2B5EF4-FFF2-40B4-BE49-F238E27FC236}">
                <a16:creationId xmlns:a16="http://schemas.microsoft.com/office/drawing/2014/main" id="{6117836A-0203-4E52-9B4F-2CCAD66C5F7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297207" y="4210769"/>
            <a:ext cx="0" cy="1037506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11">
            <a:extLst>
              <a:ext uri="{FF2B5EF4-FFF2-40B4-BE49-F238E27FC236}">
                <a16:creationId xmlns:a16="http://schemas.microsoft.com/office/drawing/2014/main" id="{2129F32D-FEC8-45F3-966D-37F3F45F386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91295" y="4165226"/>
            <a:ext cx="0" cy="1037506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26">
            <a:extLst>
              <a:ext uri="{FF2B5EF4-FFF2-40B4-BE49-F238E27FC236}">
                <a16:creationId xmlns:a16="http://schemas.microsoft.com/office/drawing/2014/main" id="{4AF70BD9-DFC9-4BDC-AF8F-277233E174B0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7819161" y="4739140"/>
            <a:ext cx="1466359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26">
            <a:extLst>
              <a:ext uri="{FF2B5EF4-FFF2-40B4-BE49-F238E27FC236}">
                <a16:creationId xmlns:a16="http://schemas.microsoft.com/office/drawing/2014/main" id="{DE20E49F-378D-4375-9CCC-D521B6197B29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19347" y="4739140"/>
            <a:ext cx="1466359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矩形 17"/>
          <p:cNvSpPr/>
          <p:nvPr/>
        </p:nvSpPr>
        <p:spPr>
          <a:xfrm>
            <a:off x="556100" y="1999800"/>
            <a:ext cx="8222298" cy="710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99790">
              <a:lnSpc>
                <a:spcPct val="130000"/>
              </a:lnSpc>
            </a:pPr>
            <a:r>
              <a:rPr lang="zh-CN" altLang="en-US" sz="36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“非遗”遗产化与资源化的蝶变新生</a:t>
            </a:r>
          </a:p>
        </p:txBody>
      </p:sp>
      <p:cxnSp>
        <p:nvCxnSpPr>
          <p:cNvPr id="19" name="Straight Connector 12">
            <a:extLst>
              <a:ext uri="{FF2B5EF4-FFF2-40B4-BE49-F238E27FC236}">
                <a16:creationId xmlns:a16="http://schemas.microsoft.com/office/drawing/2014/main" id="{8C331C7B-1CB6-4450-B68E-E286C806661E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8628656" y="3337364"/>
            <a:ext cx="703727" cy="1333"/>
          </a:xfrm>
          <a:prstGeom prst="line">
            <a:avLst/>
          </a:prstGeom>
          <a:noFill/>
          <a:ln w="152400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" name="图片 2">
            <a:extLst>
              <a:ext uri="{FF2B5EF4-FFF2-40B4-BE49-F238E27FC236}">
                <a16:creationId xmlns:a16="http://schemas.microsoft.com/office/drawing/2014/main" id="{B84266ED-5E02-6EE8-714A-D725F00FCD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9161" y="302079"/>
            <a:ext cx="990927" cy="297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5082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247</TotalTime>
  <Words>9</Words>
  <Application>Microsoft Office PowerPoint</Application>
  <PresentationFormat>自定义</PresentationFormat>
  <Paragraphs>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等线</vt:lpstr>
      <vt:lpstr>等线 Light</vt:lpstr>
      <vt:lpstr>黑体</vt:lpstr>
      <vt:lpstr>Arial</vt:lpstr>
      <vt:lpstr>Calibri</vt:lpstr>
      <vt:lpstr>1_Office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dreamsummit</cp:lastModifiedBy>
  <cp:revision>149</cp:revision>
  <dcterms:created xsi:type="dcterms:W3CDTF">2025-03-31T00:53:06Z</dcterms:created>
  <dcterms:modified xsi:type="dcterms:W3CDTF">2025-04-07T07:31:56Z</dcterms:modified>
</cp:coreProperties>
</file>