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3" r:id="rId2"/>
  </p:sldIdLst>
  <p:sldSz cx="9334500" cy="5248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1305"/>
    <a:srgbClr val="FD5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4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31F30-FC18-43CD-8DCF-2245E33DF4BD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7E122-3958-4B0B-B980-FED4012914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379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99973" rtl="0" eaLnBrk="1" latinLnBrk="0" hangingPunct="1">
      <a:defRPr sz="919" kern="1200">
        <a:solidFill>
          <a:schemeClr val="tx1"/>
        </a:solidFill>
        <a:latin typeface="+mn-lt"/>
        <a:ea typeface="+mn-ea"/>
        <a:cs typeface="+mn-cs"/>
      </a:defRPr>
    </a:lvl1pPr>
    <a:lvl2pPr marL="349987" algn="l" defTabSz="699973" rtl="0" eaLnBrk="1" latinLnBrk="0" hangingPunct="1">
      <a:defRPr sz="919" kern="1200">
        <a:solidFill>
          <a:schemeClr val="tx1"/>
        </a:solidFill>
        <a:latin typeface="+mn-lt"/>
        <a:ea typeface="+mn-ea"/>
        <a:cs typeface="+mn-cs"/>
      </a:defRPr>
    </a:lvl2pPr>
    <a:lvl3pPr marL="699973" algn="l" defTabSz="699973" rtl="0" eaLnBrk="1" latinLnBrk="0" hangingPunct="1">
      <a:defRPr sz="919" kern="1200">
        <a:solidFill>
          <a:schemeClr val="tx1"/>
        </a:solidFill>
        <a:latin typeface="+mn-lt"/>
        <a:ea typeface="+mn-ea"/>
        <a:cs typeface="+mn-cs"/>
      </a:defRPr>
    </a:lvl3pPr>
    <a:lvl4pPr marL="1049960" algn="l" defTabSz="699973" rtl="0" eaLnBrk="1" latinLnBrk="0" hangingPunct="1">
      <a:defRPr sz="919" kern="1200">
        <a:solidFill>
          <a:schemeClr val="tx1"/>
        </a:solidFill>
        <a:latin typeface="+mn-lt"/>
        <a:ea typeface="+mn-ea"/>
        <a:cs typeface="+mn-cs"/>
      </a:defRPr>
    </a:lvl4pPr>
    <a:lvl5pPr marL="1399946" algn="l" defTabSz="699973" rtl="0" eaLnBrk="1" latinLnBrk="0" hangingPunct="1">
      <a:defRPr sz="919" kern="1200">
        <a:solidFill>
          <a:schemeClr val="tx1"/>
        </a:solidFill>
        <a:latin typeface="+mn-lt"/>
        <a:ea typeface="+mn-ea"/>
        <a:cs typeface="+mn-cs"/>
      </a:defRPr>
    </a:lvl5pPr>
    <a:lvl6pPr marL="1749933" algn="l" defTabSz="699973" rtl="0" eaLnBrk="1" latinLnBrk="0" hangingPunct="1">
      <a:defRPr sz="919" kern="1200">
        <a:solidFill>
          <a:schemeClr val="tx1"/>
        </a:solidFill>
        <a:latin typeface="+mn-lt"/>
        <a:ea typeface="+mn-ea"/>
        <a:cs typeface="+mn-cs"/>
      </a:defRPr>
    </a:lvl6pPr>
    <a:lvl7pPr marL="2099920" algn="l" defTabSz="699973" rtl="0" eaLnBrk="1" latinLnBrk="0" hangingPunct="1">
      <a:defRPr sz="919" kern="1200">
        <a:solidFill>
          <a:schemeClr val="tx1"/>
        </a:solidFill>
        <a:latin typeface="+mn-lt"/>
        <a:ea typeface="+mn-ea"/>
        <a:cs typeface="+mn-cs"/>
      </a:defRPr>
    </a:lvl7pPr>
    <a:lvl8pPr marL="2449906" algn="l" defTabSz="699973" rtl="0" eaLnBrk="1" latinLnBrk="0" hangingPunct="1">
      <a:defRPr sz="919" kern="1200">
        <a:solidFill>
          <a:schemeClr val="tx1"/>
        </a:solidFill>
        <a:latin typeface="+mn-lt"/>
        <a:ea typeface="+mn-ea"/>
        <a:cs typeface="+mn-cs"/>
      </a:defRPr>
    </a:lvl8pPr>
    <a:lvl9pPr marL="2799893" algn="l" defTabSz="699973" rtl="0" eaLnBrk="1" latinLnBrk="0" hangingPunct="1">
      <a:defRPr sz="91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3822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43A051-429D-44A0-BF29-0E72FF30528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13822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5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00088" y="1630368"/>
            <a:ext cx="7934325" cy="11249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0175" y="2974022"/>
            <a:ext cx="6534150" cy="13412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9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9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49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99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49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99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49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99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93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257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67512" y="210177"/>
            <a:ext cx="2100263" cy="447804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6725" y="210177"/>
            <a:ext cx="6145213" cy="447804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11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10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7362" y="3372504"/>
            <a:ext cx="7934325" cy="1042366"/>
          </a:xfrm>
        </p:spPr>
        <p:txBody>
          <a:bodyPr anchor="t"/>
          <a:lstStyle>
            <a:lvl1pPr algn="l">
              <a:defRPr sz="3061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37362" y="2224444"/>
            <a:ext cx="7934325" cy="1148060"/>
          </a:xfrm>
        </p:spPr>
        <p:txBody>
          <a:bodyPr anchor="b"/>
          <a:lstStyle>
            <a:lvl1pPr marL="0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1pPr>
            <a:lvl2pPr marL="349897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2pPr>
            <a:lvl3pPr marL="699794" indent="0">
              <a:buNone/>
              <a:defRPr sz="1225">
                <a:solidFill>
                  <a:schemeClr val="tx1">
                    <a:tint val="75000"/>
                  </a:schemeClr>
                </a:solidFill>
              </a:defRPr>
            </a:lvl3pPr>
            <a:lvl4pPr marL="1049691" indent="0">
              <a:buNone/>
              <a:defRPr sz="1072">
                <a:solidFill>
                  <a:schemeClr val="tx1">
                    <a:tint val="75000"/>
                  </a:schemeClr>
                </a:solidFill>
              </a:defRPr>
            </a:lvl4pPr>
            <a:lvl5pPr marL="1399588" indent="0">
              <a:buNone/>
              <a:defRPr sz="1072">
                <a:solidFill>
                  <a:schemeClr val="tx1">
                    <a:tint val="75000"/>
                  </a:schemeClr>
                </a:solidFill>
              </a:defRPr>
            </a:lvl5pPr>
            <a:lvl6pPr marL="1749486" indent="0">
              <a:buNone/>
              <a:defRPr sz="1072">
                <a:solidFill>
                  <a:schemeClr val="tx1">
                    <a:tint val="75000"/>
                  </a:schemeClr>
                </a:solidFill>
              </a:defRPr>
            </a:lvl6pPr>
            <a:lvl7pPr marL="2099382" indent="0">
              <a:buNone/>
              <a:defRPr sz="1072">
                <a:solidFill>
                  <a:schemeClr val="tx1">
                    <a:tint val="75000"/>
                  </a:schemeClr>
                </a:solidFill>
              </a:defRPr>
            </a:lvl7pPr>
            <a:lvl8pPr marL="2449280" indent="0">
              <a:buNone/>
              <a:defRPr sz="1072">
                <a:solidFill>
                  <a:schemeClr val="tx1">
                    <a:tint val="75000"/>
                  </a:schemeClr>
                </a:solidFill>
              </a:defRPr>
            </a:lvl8pPr>
            <a:lvl9pPr marL="2799176" indent="0">
              <a:buNone/>
              <a:defRPr sz="10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08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F68C23C7-FCE1-49FA-A0AA-D80FC8A8EE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7" t="17682" r="6193"/>
          <a:stretch/>
        </p:blipFill>
        <p:spPr>
          <a:xfrm>
            <a:off x="0" y="0"/>
            <a:ext cx="9334500" cy="537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48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6726" y="1174787"/>
            <a:ext cx="4124358" cy="489596"/>
          </a:xfrm>
        </p:spPr>
        <p:txBody>
          <a:bodyPr anchor="b"/>
          <a:lstStyle>
            <a:lvl1pPr marL="0" indent="0">
              <a:buNone/>
              <a:defRPr sz="1837" b="1"/>
            </a:lvl1pPr>
            <a:lvl2pPr marL="349897" indent="0">
              <a:buNone/>
              <a:defRPr sz="1531" b="1"/>
            </a:lvl2pPr>
            <a:lvl3pPr marL="699794" indent="0">
              <a:buNone/>
              <a:defRPr sz="1378" b="1"/>
            </a:lvl3pPr>
            <a:lvl4pPr marL="1049691" indent="0">
              <a:buNone/>
              <a:defRPr sz="1225" b="1"/>
            </a:lvl4pPr>
            <a:lvl5pPr marL="1399588" indent="0">
              <a:buNone/>
              <a:defRPr sz="1225" b="1"/>
            </a:lvl5pPr>
            <a:lvl6pPr marL="1749486" indent="0">
              <a:buNone/>
              <a:defRPr sz="1225" b="1"/>
            </a:lvl6pPr>
            <a:lvl7pPr marL="2099382" indent="0">
              <a:buNone/>
              <a:defRPr sz="1225" b="1"/>
            </a:lvl7pPr>
            <a:lvl8pPr marL="2449280" indent="0">
              <a:buNone/>
              <a:defRPr sz="1225" b="1"/>
            </a:lvl8pPr>
            <a:lvl9pPr marL="2799176" indent="0">
              <a:buNone/>
              <a:defRPr sz="122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726" y="1664383"/>
            <a:ext cx="4124358" cy="3023833"/>
          </a:xfrm>
        </p:spPr>
        <p:txBody>
          <a:bodyPr/>
          <a:lstStyle>
            <a:lvl1pPr>
              <a:defRPr sz="1837"/>
            </a:lvl1pPr>
            <a:lvl2pPr>
              <a:defRPr sz="1531"/>
            </a:lvl2pPr>
            <a:lvl3pPr>
              <a:defRPr sz="1378"/>
            </a:lvl3pPr>
            <a:lvl4pPr>
              <a:defRPr sz="1225"/>
            </a:lvl4pPr>
            <a:lvl5pPr>
              <a:defRPr sz="1225"/>
            </a:lvl5pPr>
            <a:lvl6pPr>
              <a:defRPr sz="1225"/>
            </a:lvl6pPr>
            <a:lvl7pPr>
              <a:defRPr sz="1225"/>
            </a:lvl7pPr>
            <a:lvl8pPr>
              <a:defRPr sz="1225"/>
            </a:lvl8pPr>
            <a:lvl9pPr>
              <a:defRPr sz="122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41798" y="1174787"/>
            <a:ext cx="4125978" cy="489596"/>
          </a:xfrm>
        </p:spPr>
        <p:txBody>
          <a:bodyPr anchor="b"/>
          <a:lstStyle>
            <a:lvl1pPr marL="0" indent="0">
              <a:buNone/>
              <a:defRPr sz="1837" b="1"/>
            </a:lvl1pPr>
            <a:lvl2pPr marL="349897" indent="0">
              <a:buNone/>
              <a:defRPr sz="1531" b="1"/>
            </a:lvl2pPr>
            <a:lvl3pPr marL="699794" indent="0">
              <a:buNone/>
              <a:defRPr sz="1378" b="1"/>
            </a:lvl3pPr>
            <a:lvl4pPr marL="1049691" indent="0">
              <a:buNone/>
              <a:defRPr sz="1225" b="1"/>
            </a:lvl4pPr>
            <a:lvl5pPr marL="1399588" indent="0">
              <a:buNone/>
              <a:defRPr sz="1225" b="1"/>
            </a:lvl5pPr>
            <a:lvl6pPr marL="1749486" indent="0">
              <a:buNone/>
              <a:defRPr sz="1225" b="1"/>
            </a:lvl6pPr>
            <a:lvl7pPr marL="2099382" indent="0">
              <a:buNone/>
              <a:defRPr sz="1225" b="1"/>
            </a:lvl7pPr>
            <a:lvl8pPr marL="2449280" indent="0">
              <a:buNone/>
              <a:defRPr sz="1225" b="1"/>
            </a:lvl8pPr>
            <a:lvl9pPr marL="2799176" indent="0">
              <a:buNone/>
              <a:defRPr sz="122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41798" y="1664383"/>
            <a:ext cx="4125978" cy="3023833"/>
          </a:xfrm>
        </p:spPr>
        <p:txBody>
          <a:bodyPr/>
          <a:lstStyle>
            <a:lvl1pPr>
              <a:defRPr sz="1837"/>
            </a:lvl1pPr>
            <a:lvl2pPr>
              <a:defRPr sz="1531"/>
            </a:lvl2pPr>
            <a:lvl3pPr>
              <a:defRPr sz="1378"/>
            </a:lvl3pPr>
            <a:lvl4pPr>
              <a:defRPr sz="1225"/>
            </a:lvl4pPr>
            <a:lvl5pPr>
              <a:defRPr sz="1225"/>
            </a:lvl5pPr>
            <a:lvl6pPr>
              <a:defRPr sz="1225"/>
            </a:lvl6pPr>
            <a:lvl7pPr>
              <a:defRPr sz="1225"/>
            </a:lvl7pPr>
            <a:lvl8pPr>
              <a:defRPr sz="1225"/>
            </a:lvl8pPr>
            <a:lvl9pPr>
              <a:defRPr sz="122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0495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7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07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6726" y="208959"/>
            <a:ext cx="3070986" cy="889291"/>
          </a:xfrm>
        </p:spPr>
        <p:txBody>
          <a:bodyPr anchor="b"/>
          <a:lstStyle>
            <a:lvl1pPr algn="l">
              <a:defRPr sz="1531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49531" y="208960"/>
            <a:ext cx="5218245" cy="4479257"/>
          </a:xfrm>
        </p:spPr>
        <p:txBody>
          <a:bodyPr/>
          <a:lstStyle>
            <a:lvl1pPr>
              <a:defRPr sz="2449"/>
            </a:lvl1pPr>
            <a:lvl2pPr>
              <a:defRPr sz="2143"/>
            </a:lvl2pPr>
            <a:lvl3pPr>
              <a:defRPr sz="1837"/>
            </a:lvl3pPr>
            <a:lvl4pPr>
              <a:defRPr sz="1531"/>
            </a:lvl4pPr>
            <a:lvl5pPr>
              <a:defRPr sz="1531"/>
            </a:lvl5pPr>
            <a:lvl6pPr>
              <a:defRPr sz="1531"/>
            </a:lvl6pPr>
            <a:lvl7pPr>
              <a:defRPr sz="1531"/>
            </a:lvl7pPr>
            <a:lvl8pPr>
              <a:defRPr sz="1531"/>
            </a:lvl8pPr>
            <a:lvl9pPr>
              <a:defRPr sz="1531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66726" y="1098252"/>
            <a:ext cx="3070986" cy="3589967"/>
          </a:xfrm>
        </p:spPr>
        <p:txBody>
          <a:bodyPr/>
          <a:lstStyle>
            <a:lvl1pPr marL="0" indent="0">
              <a:buNone/>
              <a:defRPr sz="1072"/>
            </a:lvl1pPr>
            <a:lvl2pPr marL="349897" indent="0">
              <a:buNone/>
              <a:defRPr sz="919"/>
            </a:lvl2pPr>
            <a:lvl3pPr marL="699794" indent="0">
              <a:buNone/>
              <a:defRPr sz="765"/>
            </a:lvl3pPr>
            <a:lvl4pPr marL="1049691" indent="0">
              <a:buNone/>
              <a:defRPr sz="689"/>
            </a:lvl4pPr>
            <a:lvl5pPr marL="1399588" indent="0">
              <a:buNone/>
              <a:defRPr sz="689"/>
            </a:lvl5pPr>
            <a:lvl6pPr marL="1749486" indent="0">
              <a:buNone/>
              <a:defRPr sz="689"/>
            </a:lvl6pPr>
            <a:lvl7pPr marL="2099382" indent="0">
              <a:buNone/>
              <a:defRPr sz="689"/>
            </a:lvl7pPr>
            <a:lvl8pPr marL="2449280" indent="0">
              <a:buNone/>
              <a:defRPr sz="689"/>
            </a:lvl8pPr>
            <a:lvl9pPr marL="2799176" indent="0">
              <a:buNone/>
              <a:defRPr sz="6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00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167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66725" y="210174"/>
            <a:ext cx="8401050" cy="874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6725" y="1224598"/>
            <a:ext cx="8401050" cy="3463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66725" y="4864376"/>
            <a:ext cx="2178050" cy="279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2025/5/12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89288" y="4864376"/>
            <a:ext cx="2955925" cy="279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689726" y="4864376"/>
            <a:ext cx="2178050" cy="279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268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99794" rtl="0" eaLnBrk="1" latinLnBrk="0" hangingPunct="1">
        <a:spcBef>
          <a:spcPct val="0"/>
        </a:spcBef>
        <a:buNone/>
        <a:defRPr sz="33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2423" indent="-262423" algn="l" defTabSz="699794" rtl="0" eaLnBrk="1" latinLnBrk="0" hangingPunct="1">
        <a:spcBef>
          <a:spcPct val="20000"/>
        </a:spcBef>
        <a:buFont typeface="Arial" pitchFamily="34" charset="0"/>
        <a:buChar char="•"/>
        <a:defRPr sz="2449" kern="1200">
          <a:solidFill>
            <a:schemeClr val="tx1"/>
          </a:solidFill>
          <a:latin typeface="+mn-lt"/>
          <a:ea typeface="+mn-ea"/>
          <a:cs typeface="+mn-cs"/>
        </a:defRPr>
      </a:lvl1pPr>
      <a:lvl2pPr marL="568583" indent="-218685" algn="l" defTabSz="699794" rtl="0" eaLnBrk="1" latinLnBrk="0" hangingPunct="1">
        <a:spcBef>
          <a:spcPct val="20000"/>
        </a:spcBef>
        <a:buFont typeface="Arial" pitchFamily="34" charset="0"/>
        <a:buChar char="–"/>
        <a:defRPr sz="2143" kern="1200">
          <a:solidFill>
            <a:schemeClr val="tx1"/>
          </a:solidFill>
          <a:latin typeface="+mn-lt"/>
          <a:ea typeface="+mn-ea"/>
          <a:cs typeface="+mn-cs"/>
        </a:defRPr>
      </a:lvl2pPr>
      <a:lvl3pPr marL="874742" indent="-174948" algn="l" defTabSz="699794" rtl="0" eaLnBrk="1" latinLnBrk="0" hangingPunct="1">
        <a:spcBef>
          <a:spcPct val="20000"/>
        </a:spcBef>
        <a:buFont typeface="Arial" pitchFamily="34" charset="0"/>
        <a:buChar char="•"/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224640" indent="-174948" algn="l" defTabSz="699794" rtl="0" eaLnBrk="1" latinLnBrk="0" hangingPunct="1">
        <a:spcBef>
          <a:spcPct val="20000"/>
        </a:spcBef>
        <a:buFont typeface="Arial" pitchFamily="34" charset="0"/>
        <a:buChar char="–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74537" indent="-174948" algn="l" defTabSz="699794" rtl="0" eaLnBrk="1" latinLnBrk="0" hangingPunct="1">
        <a:spcBef>
          <a:spcPct val="20000"/>
        </a:spcBef>
        <a:buFont typeface="Arial" pitchFamily="34" charset="0"/>
        <a:buChar char="»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24434" indent="-174948" algn="l" defTabSz="699794" rtl="0" eaLnBrk="1" latinLnBrk="0" hangingPunct="1">
        <a:spcBef>
          <a:spcPct val="20000"/>
        </a:spcBef>
        <a:buFont typeface="Arial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274331" indent="-174948" algn="l" defTabSz="699794" rtl="0" eaLnBrk="1" latinLnBrk="0" hangingPunct="1">
        <a:spcBef>
          <a:spcPct val="20000"/>
        </a:spcBef>
        <a:buFont typeface="Arial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624228" indent="-174948" algn="l" defTabSz="699794" rtl="0" eaLnBrk="1" latinLnBrk="0" hangingPunct="1">
        <a:spcBef>
          <a:spcPct val="20000"/>
        </a:spcBef>
        <a:buFont typeface="Arial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2974125" indent="-174948" algn="l" defTabSz="699794" rtl="0" eaLnBrk="1" latinLnBrk="0" hangingPunct="1">
        <a:spcBef>
          <a:spcPct val="20000"/>
        </a:spcBef>
        <a:buFont typeface="Arial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99794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1pPr>
      <a:lvl2pPr marL="349897" algn="l" defTabSz="699794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2pPr>
      <a:lvl3pPr marL="699794" algn="l" defTabSz="699794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3pPr>
      <a:lvl4pPr marL="1049691" algn="l" defTabSz="699794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4pPr>
      <a:lvl5pPr marL="1399588" algn="l" defTabSz="699794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5pPr>
      <a:lvl6pPr marL="1749486" algn="l" defTabSz="699794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6pPr>
      <a:lvl7pPr marL="2099382" algn="l" defTabSz="699794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7pPr>
      <a:lvl8pPr marL="2449280" algn="l" defTabSz="699794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8pPr>
      <a:lvl9pPr marL="2799176" algn="l" defTabSz="699794" rtl="0" eaLnBrk="1" latinLnBrk="0" hangingPunct="1">
        <a:defRPr sz="1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5BA59C9A-911D-46E9-AA32-5ACB358793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7" t="17682" r="6193"/>
          <a:stretch/>
        </p:blipFill>
        <p:spPr>
          <a:xfrm>
            <a:off x="4491" y="0"/>
            <a:ext cx="9330009" cy="5378839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211CFBBC-0168-41D1-8E76-C48DA0D2B62B}"/>
              </a:ext>
            </a:extLst>
          </p:cNvPr>
          <p:cNvSpPr/>
          <p:nvPr/>
        </p:nvSpPr>
        <p:spPr>
          <a:xfrm>
            <a:off x="1570128" y="944342"/>
            <a:ext cx="3021973" cy="3359590"/>
          </a:xfrm>
          <a:prstGeom prst="rect">
            <a:avLst/>
          </a:prstGeom>
          <a:gradFill flip="none" rotWithShape="1">
            <a:gsLst>
              <a:gs pos="0">
                <a:srgbClr val="EFE2D1"/>
              </a:gs>
              <a:gs pos="100000">
                <a:srgbClr val="E8D4C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07695"/>
            <a:endParaRPr lang="zh-CN" altLang="en-US" sz="1984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4E5A5F97-6980-4EB0-8FE6-ABD0039A189C}"/>
              </a:ext>
            </a:extLst>
          </p:cNvPr>
          <p:cNvSpPr/>
          <p:nvPr/>
        </p:nvSpPr>
        <p:spPr>
          <a:xfrm>
            <a:off x="4592101" y="944342"/>
            <a:ext cx="3316560" cy="3359591"/>
          </a:xfrm>
          <a:prstGeom prst="rect">
            <a:avLst/>
          </a:prstGeom>
          <a:gradFill flip="none" rotWithShape="1">
            <a:gsLst>
              <a:gs pos="0">
                <a:srgbClr val="BD9A7D"/>
              </a:gs>
              <a:gs pos="100000">
                <a:srgbClr val="CEAF9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07695"/>
            <a:endParaRPr lang="zh-CN" altLang="en-US" sz="1984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D58E7EA3-B584-46D6-B9E0-3B0A7C5B30CB}"/>
              </a:ext>
            </a:extLst>
          </p:cNvPr>
          <p:cNvSpPr/>
          <p:nvPr/>
        </p:nvSpPr>
        <p:spPr>
          <a:xfrm>
            <a:off x="4500715" y="2768333"/>
            <a:ext cx="111488" cy="111488"/>
          </a:xfrm>
          <a:prstGeom prst="ellipse">
            <a:avLst/>
          </a:prstGeom>
          <a:solidFill>
            <a:srgbClr val="AB0F00"/>
          </a:solidFill>
          <a:ln>
            <a:solidFill>
              <a:srgbClr val="FDEF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07695"/>
            <a:endParaRPr lang="zh-CN" altLang="en-US" sz="1984">
              <a:solidFill>
                <a:srgbClr val="AB0F00"/>
              </a:solidFill>
              <a:latin typeface="Calibri"/>
              <a:ea typeface="宋体" panose="02010600030101010101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602A3AA-40DC-4606-841C-744E0F5DCDC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69" b="31681"/>
          <a:stretch/>
        </p:blipFill>
        <p:spPr>
          <a:xfrm>
            <a:off x="-2109120" y="-899311"/>
            <a:ext cx="6905907" cy="2824485"/>
          </a:xfrm>
          <a:prstGeom prst="rect">
            <a:avLst/>
          </a:prstGeom>
        </p:spPr>
      </p:pic>
      <p:sp>
        <p:nvSpPr>
          <p:cNvPr id="3" name="椭圆 2">
            <a:extLst>
              <a:ext uri="{FF2B5EF4-FFF2-40B4-BE49-F238E27FC236}">
                <a16:creationId xmlns:a16="http://schemas.microsoft.com/office/drawing/2014/main" id="{05D4A80C-6182-33B2-D723-8A16D2DEDF09}"/>
              </a:ext>
            </a:extLst>
          </p:cNvPr>
          <p:cNvSpPr/>
          <p:nvPr/>
        </p:nvSpPr>
        <p:spPr>
          <a:xfrm>
            <a:off x="4011791" y="4250585"/>
            <a:ext cx="1074907" cy="1074907"/>
          </a:xfrm>
          <a:prstGeom prst="ellipse">
            <a:avLst/>
          </a:prstGeom>
          <a:solidFill>
            <a:srgbClr val="AF130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D9C189D-4012-C718-DCB7-FD76E5C0757A}"/>
              </a:ext>
            </a:extLst>
          </p:cNvPr>
          <p:cNvSpPr txBox="1"/>
          <p:nvPr/>
        </p:nvSpPr>
        <p:spPr>
          <a:xfrm>
            <a:off x="1384186" y="2020000"/>
            <a:ext cx="3172273" cy="143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3600" spc="200" dirty="0">
                <a:latin typeface="黑体" panose="02010609060101010101" pitchFamily="49" charset="-122"/>
                <a:ea typeface="黑体" panose="02010609060101010101" pitchFamily="49" charset="-122"/>
              </a:rPr>
              <a:t>聚焦</a:t>
            </a:r>
            <a:endParaRPr lang="en-US" altLang="zh-CN" sz="3600" spc="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3600" spc="200" dirty="0">
                <a:latin typeface="黑体" panose="02010609060101010101" pitchFamily="49" charset="-122"/>
                <a:ea typeface="黑体" panose="02010609060101010101" pitchFamily="49" charset="-122"/>
              </a:rPr>
              <a:t>中心任务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1F8D3FF-E2F6-DED7-0067-B0142DAEA652}"/>
              </a:ext>
            </a:extLst>
          </p:cNvPr>
          <p:cNvSpPr txBox="1"/>
          <p:nvPr/>
        </p:nvSpPr>
        <p:spPr>
          <a:xfrm>
            <a:off x="4701033" y="2020000"/>
            <a:ext cx="3172273" cy="1430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3600" spc="200" dirty="0">
                <a:latin typeface="黑体" panose="02010609060101010101" pitchFamily="49" charset="-122"/>
                <a:ea typeface="黑体" panose="02010609060101010101" pitchFamily="49" charset="-122"/>
              </a:rPr>
              <a:t>推进中国式</a:t>
            </a:r>
            <a:endParaRPr lang="en-US" altLang="zh-CN" sz="3600" spc="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3600" spc="200" dirty="0">
                <a:latin typeface="黑体" panose="02010609060101010101" pitchFamily="49" charset="-122"/>
                <a:ea typeface="黑体" panose="02010609060101010101" pitchFamily="49" charset="-122"/>
              </a:rPr>
              <a:t>现代化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0B737C95-FAE2-4308-A0A2-60BB4C3574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230" y="1102272"/>
            <a:ext cx="784844" cy="23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410</TotalTime>
  <Words>6</Words>
  <Application>Microsoft Office PowerPoint</Application>
  <PresentationFormat>自定义</PresentationFormat>
  <Paragraphs>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dreamsummit</cp:lastModifiedBy>
  <cp:revision>158</cp:revision>
  <dcterms:created xsi:type="dcterms:W3CDTF">2025-05-07T02:25:09Z</dcterms:created>
  <dcterms:modified xsi:type="dcterms:W3CDTF">2025-05-12T07:34:01Z</dcterms:modified>
</cp:coreProperties>
</file>