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汉仪汉黑简" panose="02010600030101010101" charset="-122"/>
      <p:regular r:id="rId10"/>
    </p:embeddedFont>
  </p:embeddedFontLst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906" y="-72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09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3C445-72B5-4CEA-A34D-76CDD2D4158C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3B75-8642-48A7-A913-B3A68419D1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7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9E60-FFA7-4B25-8404-9225C9B49E30}" type="datetimeFigureOut">
              <a:rPr lang="zh-CN" altLang="en-US" smtClean="0"/>
              <a:t>2025/5/28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AB2D-38A3-4FBC-8D81-616260248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063750" y="2708910"/>
            <a:ext cx="8064500" cy="1440180"/>
            <a:chOff x="3556" y="4493"/>
            <a:chExt cx="9525" cy="1701"/>
          </a:xfrm>
        </p:grpSpPr>
        <p:sp>
          <p:nvSpPr>
            <p:cNvPr id="28" name="矩形 27"/>
            <p:cNvSpPr/>
            <p:nvPr/>
          </p:nvSpPr>
          <p:spPr>
            <a:xfrm>
              <a:off x="3556" y="4493"/>
              <a:ext cx="9525" cy="1701"/>
            </a:xfrm>
            <a:prstGeom prst="rect">
              <a:avLst/>
            </a:prstGeom>
            <a:gradFill>
              <a:gsLst>
                <a:gs pos="0">
                  <a:srgbClr val="D7F0FC"/>
                </a:gs>
                <a:gs pos="52000">
                  <a:srgbClr val="FFEFDE"/>
                </a:gs>
                <a:gs pos="100000">
                  <a:srgbClr val="FFDCFC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endPara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endPara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文本框 8" descr="7b0a2020202022776f7264617274223a2022220a7d0a"/>
            <p:cNvSpPr txBox="1"/>
            <p:nvPr/>
          </p:nvSpPr>
          <p:spPr>
            <a:xfrm>
              <a:off x="3723" y="4578"/>
              <a:ext cx="9192" cy="15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黑体" panose="02010609060101010101" pitchFamily="49" charset="-122"/>
                  <a:ea typeface="黑体" panose="02010609060101010101" pitchFamily="49" charset="-122"/>
                  <a:sym typeface="汉仪汉黑简" panose="00020600040101010101" charset="-122"/>
                </a:rPr>
                <a:t>以创新为内在动力培育和</a:t>
              </a:r>
              <a:r>
                <a:rPr lang="zh-CN" alt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黑体" panose="02010609060101010101" pitchFamily="49" charset="-122"/>
                  <a:ea typeface="黑体" panose="02010609060101010101" pitchFamily="49" charset="-122"/>
                  <a:sym typeface="汉仪汉黑简" panose="00020600040101010101" charset="-122"/>
                </a:rPr>
                <a:t>发展</a:t>
              </a:r>
              <a:endPara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黑体" panose="02010609060101010101" pitchFamily="49" charset="-122"/>
                <a:ea typeface="黑体" panose="02010609060101010101" pitchFamily="49" charset="-122"/>
                <a:sym typeface="汉仪汉黑简" panose="00020600040101010101" charset="-122"/>
              </a:endParaRPr>
            </a:p>
            <a:p>
              <a:pPr algn="ctr"/>
              <a:r>
                <a:rPr lang="zh-CN" alt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黑体" panose="02010609060101010101" pitchFamily="49" charset="-122"/>
                  <a:ea typeface="黑体" panose="02010609060101010101" pitchFamily="49" charset="-122"/>
                  <a:sym typeface="汉仪汉黑简" panose="00020600040101010101" charset="-122"/>
                </a:rPr>
                <a:t>新</a:t>
              </a:r>
              <a:r>
                <a:rPr lang="zh-CN" altLang="en-US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黑体" panose="02010609060101010101" pitchFamily="49" charset="-122"/>
                  <a:ea typeface="黑体" panose="02010609060101010101" pitchFamily="49" charset="-122"/>
                  <a:sym typeface="汉仪汉黑简" panose="00020600040101010101" charset="-122"/>
                </a:rPr>
                <a:t>质生产力</a:t>
              </a:r>
              <a:endParaRPr lang="zh-CN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黑体" panose="02010609060101010101" pitchFamily="49" charset="-122"/>
                <a:ea typeface="黑体" panose="02010609060101010101" pitchFamily="49" charset="-122"/>
                <a:sym typeface="汉仪汉黑简" panose="00020600040101010101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423488"/>
            <a:ext cx="1197833" cy="35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2&quot;:[25003059],&quot;13&quot;:[4364947,4364912,4364928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黑体</vt:lpstr>
      <vt:lpstr>Calibri</vt:lpstr>
      <vt:lpstr>汉仪汉黑简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60</cp:revision>
  <dcterms:created xsi:type="dcterms:W3CDTF">2025-05-26T00:05:00Z</dcterms:created>
  <dcterms:modified xsi:type="dcterms:W3CDTF">2025-05-28T08:42:50Z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AE723B233144429E9B7E153A96B8F878_13</vt:lpwstr>
  </property>
  <property fmtid="{D5CDD505-2E9C-101B-9397-08002B2CF9AE}" pid="3" name="KSOProductBuildVer">
    <vt:lpwstr>2052-12.1.0.21171</vt:lpwstr>
  </property>
</Properties>
</file>