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20" r:id="rId2"/>
  </p:sldIdLst>
  <p:sldSz cx="12192000" cy="6858000"/>
  <p:notesSz cx="6858000" cy="9144000"/>
  <p:custDataLst>
    <p:tags r:id="rId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7EAD4"/>
    <a:srgbClr val="EFCD9D"/>
    <a:srgbClr val="F2DCB8"/>
    <a:srgbClr val="FB8AD9"/>
    <a:srgbClr val="409CD4"/>
    <a:srgbClr val="89C2E5"/>
    <a:srgbClr val="C1E9FB"/>
    <a:srgbClr val="65AFDC"/>
    <a:srgbClr val="A6D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6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846" y="-186"/>
      </p:cViewPr>
      <p:guideLst>
        <p:guide orient="horz" pos="215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43FEB-EE6C-4A43-BD88-0CC4F737FDFF}" type="datetimeFigureOut">
              <a:rPr lang="zh-CN" altLang="en-US" smtClean="0"/>
              <a:t>2025/6/4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5C5B7-89B9-4E01-B28A-565D1C7B99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71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34" b="25356"/>
          <a:stretch>
            <a:fillRect/>
          </a:stretch>
        </p:blipFill>
        <p:spPr>
          <a:xfrm>
            <a:off x="0" y="-2"/>
            <a:ext cx="12191999" cy="6858002"/>
          </a:xfrm>
          <a:prstGeom prst="rect">
            <a:avLst/>
          </a:prstGeom>
        </p:spPr>
      </p:pic>
      <p:sp>
        <p:nvSpPr>
          <p:cNvPr id="42" name="任意多边形: 形状 24"/>
          <p:cNvSpPr/>
          <p:nvPr/>
        </p:nvSpPr>
        <p:spPr>
          <a:xfrm rot="5400000">
            <a:off x="446726" y="5829003"/>
            <a:ext cx="430839" cy="886928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43" name="任意多边形: 形状 24"/>
          <p:cNvSpPr/>
          <p:nvPr/>
        </p:nvSpPr>
        <p:spPr>
          <a:xfrm rot="5400000">
            <a:off x="10947814" y="132146"/>
            <a:ext cx="430839" cy="886928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440874" y="2294907"/>
            <a:ext cx="9310253" cy="2268187"/>
          </a:xfrm>
          <a:prstGeom prst="roundRect">
            <a:avLst/>
          </a:prstGeom>
          <a:ln>
            <a:noFill/>
          </a:ln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103835" y="2613392"/>
            <a:ext cx="598433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习近平外交思想</a:t>
            </a:r>
            <a:r>
              <a:rPr lang="zh-CN" altLang="en-US" sz="5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endParaRPr lang="en-US" altLang="zh-CN" sz="5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5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核心</a:t>
            </a:r>
            <a:r>
              <a:rPr lang="zh-CN" altLang="en-US" sz="5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理念与实践伟力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733925" y="5704205"/>
            <a:ext cx="2724150" cy="1037590"/>
            <a:chOff x="7455" y="8983"/>
            <a:chExt cx="4290" cy="1634"/>
          </a:xfrm>
        </p:grpSpPr>
        <p:sp>
          <p:nvSpPr>
            <p:cNvPr id="3" name="矩形 2"/>
            <p:cNvSpPr/>
            <p:nvPr/>
          </p:nvSpPr>
          <p:spPr>
            <a:xfrm>
              <a:off x="7455" y="8983"/>
              <a:ext cx="4290" cy="1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317500"/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首页红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33" y="9540"/>
              <a:ext cx="1734" cy="52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3&quot;:[4364878,4364915,4364928,4364950]}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ABE7"/>
      </a:accent1>
      <a:accent2>
        <a:srgbClr val="3AA847"/>
      </a:accent2>
      <a:accent3>
        <a:srgbClr val="A5A5A5"/>
      </a:accent3>
      <a:accent4>
        <a:srgbClr val="92D050"/>
      </a:accent4>
      <a:accent5>
        <a:srgbClr val="C00000"/>
      </a:accent5>
      <a:accent6>
        <a:srgbClr val="92D050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</Words>
  <Application>Microsoft Office PowerPoint</Application>
  <PresentationFormat>自定义</PresentationFormat>
  <Paragraphs>2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.</dc:creator>
  <cp:lastModifiedBy>DELL</cp:lastModifiedBy>
  <cp:revision>97</cp:revision>
  <dcterms:created xsi:type="dcterms:W3CDTF">2023-11-07T06:27:00Z</dcterms:created>
  <dcterms:modified xsi:type="dcterms:W3CDTF">2025-06-04T07:20:53Z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38AB09A49E24400A9A5612B7C9ACCEB7_12</vt:lpwstr>
  </property>
  <property fmtid="{D5CDD505-2E9C-101B-9397-08002B2CF9AE}" pid="3" name="KSOProductBuildVer">
    <vt:lpwstr>2052-12.1.0.21171</vt:lpwstr>
  </property>
</Properties>
</file>