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仓耳舒圆体 W05" panose="02020400000000000000" pitchFamily="18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503B"/>
    <a:srgbClr val="B5261A"/>
    <a:srgbClr val="012B70"/>
    <a:srgbClr val="0FCFFC"/>
    <a:srgbClr val="8EFDA7"/>
    <a:srgbClr val="FFCE1F"/>
    <a:srgbClr val="FBC39F"/>
    <a:srgbClr val="DC5373"/>
    <a:srgbClr val="A00000"/>
    <a:srgbClr val="FBA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5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2025/6/11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30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ttps://photo-static-api.fotomore.com/creative/vcg/400/new/VCG211248422956.jpg?uid=386&amp;timestamp=1747989426&amp;sign=216d7b3951ac754c588a3851c8273cd2" descr="E:/01WZ/背景/背景 (172).jpg背景 (172)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t="24" b="24"/>
          <a:stretch>
            <a:fillRect/>
          </a:stretch>
        </p:blipFill>
        <p:spPr>
          <a:xfrm>
            <a:off x="-635" y="0"/>
            <a:ext cx="9335770" cy="5248275"/>
          </a:xfrm>
          <a:prstGeom prst="rect">
            <a:avLst/>
          </a:prstGeom>
          <a:solidFill>
            <a:srgbClr val="012B70">
              <a:alpha val="17000"/>
            </a:srgbClr>
          </a:solidFill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ttps://photo-static-api.fotomore.com/creative/vcg/400/new/VCG211248422956.jpg?uid=386&amp;timestamp=1747989426&amp;sign=216d7b3951ac754c588a3851c8273cd2" descr="E:/01WZ/背景/背景 (172).jpg背景 (172)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t="24" b="24"/>
          <a:stretch>
            <a:fillRect/>
          </a:stretch>
        </p:blipFill>
        <p:spPr>
          <a:xfrm>
            <a:off x="-635" y="0"/>
            <a:ext cx="9335770" cy="5248275"/>
          </a:xfrm>
          <a:prstGeom prst="rect">
            <a:avLst/>
          </a:prstGeom>
          <a:solidFill>
            <a:srgbClr val="012B70">
              <a:alpha val="17000"/>
            </a:srgbClr>
          </a:solidFill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 t="1015" b="853"/>
          <a:stretch>
            <a:fillRect/>
          </a:stretch>
        </p:blipFill>
        <p:spPr>
          <a:xfrm>
            <a:off x="2540" y="48895"/>
            <a:ext cx="9330055" cy="5150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ttps://photo-static-api.fotomore.com/creative/vcg/400/new/VCG41N1171156612.jpg?uid=386&amp;timestamp=1749094254&amp;sign=ed7be7b4f813a20b91d00b4fb3ff0bbd" descr="彩色Mezzotint抽象背景。痛苦和风化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2335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 t="1015" b="853"/>
          <a:stretch>
            <a:fillRect/>
          </a:stretch>
        </p:blipFill>
        <p:spPr>
          <a:xfrm>
            <a:off x="2540" y="48895"/>
            <a:ext cx="9330055" cy="5150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ttps://photo-static-api.fotomore.com/creative/vcg/400/new/VCG211248422956.jpg?uid=386&amp;timestamp=1747989426&amp;sign=216d7b3951ac754c588a3851c8273cd2" descr="E:/01WZ/背景/背景 (172).jpg背景 (172)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t="24" b="24"/>
          <a:stretch>
            <a:fillRect/>
          </a:stretch>
        </p:blipFill>
        <p:spPr>
          <a:xfrm>
            <a:off x="-635" y="0"/>
            <a:ext cx="9335770" cy="5248275"/>
          </a:xfrm>
          <a:prstGeom prst="rect">
            <a:avLst/>
          </a:prstGeom>
          <a:solidFill>
            <a:srgbClr val="012B70">
              <a:alpha val="17000"/>
            </a:srgbClr>
          </a:solidFill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63" y="22860"/>
            <a:ext cx="9248775" cy="5202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>
            <a:alphaModFix amt="65000"/>
          </a:blip>
          <a:srcRect t="3754" r="8011"/>
          <a:stretch>
            <a:fillRect/>
          </a:stretch>
        </p:blipFill>
        <p:spPr>
          <a:xfrm flipH="1" flipV="1">
            <a:off x="0" y="3294380"/>
            <a:ext cx="1859280" cy="1953895"/>
          </a:xfrm>
          <a:prstGeom prst="rect">
            <a:avLst/>
          </a:prstGeom>
        </p:spPr>
      </p:pic>
      <p:pic>
        <p:nvPicPr>
          <p:cNvPr id="18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>
            <a:alphaModFix amt="65000"/>
          </a:blip>
          <a:srcRect t="3691" r="8954"/>
          <a:stretch>
            <a:fillRect/>
          </a:stretch>
        </p:blipFill>
        <p:spPr>
          <a:xfrm>
            <a:off x="7494270" y="0"/>
            <a:ext cx="1840230" cy="1955165"/>
          </a:xfrm>
          <a:prstGeom prst="rect">
            <a:avLst/>
          </a:prstGeom>
        </p:spPr>
      </p:pic>
      <p:pic>
        <p:nvPicPr>
          <p:cNvPr id="20" name="https://photo-static-api.fotomore.com/creative/vcg/400/new/VCG41N1171156612.jpg?uid=386&amp;timestamp=1749094254&amp;sign=ed7be7b4f813a20b91d00b4fb3ff0bbd" descr="彩色Mezzotint抽象背景。痛苦和风化"/>
          <p:cNvPicPr>
            <a:picLocks noChangeAspect="1"/>
          </p:cNvPicPr>
          <p:nvPr userDrawn="1"/>
        </p:nvPicPr>
        <p:blipFill>
          <a:blip r:embed="rId4">
            <a:alphaModFix amt="10000"/>
          </a:blip>
          <a:srcRect b="2335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7163" y="1441450"/>
            <a:ext cx="9020175" cy="2365375"/>
            <a:chOff x="248" y="1228"/>
            <a:chExt cx="14205" cy="3725"/>
          </a:xfrm>
        </p:grpSpPr>
        <p:sp>
          <p:nvSpPr>
            <p:cNvPr id="41" name="矩形 40" descr="7b0a2020202022776f7264617274223a2022220a7d0a"/>
            <p:cNvSpPr/>
            <p:nvPr/>
          </p:nvSpPr>
          <p:spPr>
            <a:xfrm>
              <a:off x="248" y="1228"/>
              <a:ext cx="14205" cy="1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6000" b="1">
                  <a:ln w="952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bg2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北京</a:t>
              </a:r>
              <a:r>
                <a:rPr lang="en-US" altLang="zh-CN" sz="6000" b="1">
                  <a:ln w="952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bg2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en-US" sz="6000" b="1">
                  <a:ln w="952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bg2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两山</a:t>
              </a:r>
              <a:r>
                <a:rPr lang="en-US" altLang="zh-CN" sz="6000" b="1">
                  <a:ln w="952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bg2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r>
                <a:rPr lang="zh-CN" altLang="en-US" sz="6000" b="1">
                  <a:ln w="952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bg2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答卷</a:t>
              </a:r>
            </a:p>
          </p:txBody>
        </p:sp>
        <p:sp>
          <p:nvSpPr>
            <p:cNvPr id="3" name="矩形 2" descr="7b0a2020202022776f7264617274223a2022220a7d0a"/>
            <p:cNvSpPr/>
            <p:nvPr/>
          </p:nvSpPr>
          <p:spPr>
            <a:xfrm>
              <a:off x="1259" y="3061"/>
              <a:ext cx="12182" cy="1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170" tIns="46990" rIns="90170" bIns="46990" rtlCol="0" anchor="ctr" anchorCtr="1">
              <a:spAutoFit/>
              <a:scene3d>
                <a:camera prst="obliqueTopRight"/>
                <a:lightRig rig="flat" dir="t">
                  <a:rot lat="0" lon="0" rev="0"/>
                </a:lightRig>
              </a:scene3d>
              <a:sp3d extrusionH="444500" contourW="25400">
                <a:extrusionClr>
                  <a:srgbClr val="D4DAB1"/>
                </a:extrusionClr>
                <a:contourClr>
                  <a:srgbClr val="004E35"/>
                </a:contourClr>
              </a:sp3d>
            </a:bodyPr>
            <a:lstStyle/>
            <a:p>
              <a:pPr algn="ctr"/>
              <a:r>
                <a:rPr lang="zh-CN" altLang="en-US" sz="7200" b="1">
                  <a:gradFill>
                    <a:gsLst>
                      <a:gs pos="1000">
                        <a:srgbClr val="00AF46"/>
                      </a:gs>
                      <a:gs pos="49000">
                        <a:srgbClr val="00AF46"/>
                      </a:gs>
                      <a:gs pos="49000">
                        <a:srgbClr val="F68D47"/>
                      </a:gs>
                    </a:gsLst>
                    <a:lin ang="0" scaled="0"/>
                  </a:gradFill>
                  <a:effectLst>
                    <a:outerShdw blurRad="60007" dist="200025" dir="15000000" sy="30000" kx="-1800000" algn="bl" rotWithShape="0">
                      <a:srgbClr val="EBA83B">
                        <a:alpha val="18000"/>
                      </a:srgbClr>
                    </a:outerShdw>
                  </a:effectLst>
                  <a:latin typeface="仓耳舒圆体 W05" panose="02020400000000000000" charset="-122"/>
                  <a:ea typeface="仓耳舒圆体 W05" panose="02020400000000000000" charset="-122"/>
                  <a:cs typeface="仓耳舒圆体 W05" panose="02020400000000000000" charset="-122"/>
                </a:rPr>
                <a:t>思想引领</a:t>
              </a:r>
              <a:r>
                <a:rPr lang="en-US" altLang="zh-CN" sz="7200" b="1">
                  <a:gradFill>
                    <a:gsLst>
                      <a:gs pos="1000">
                        <a:srgbClr val="00AF46"/>
                      </a:gs>
                      <a:gs pos="49000">
                        <a:srgbClr val="00AF46"/>
                      </a:gs>
                      <a:gs pos="49000">
                        <a:srgbClr val="F68D47"/>
                      </a:gs>
                    </a:gsLst>
                    <a:lin ang="0" scaled="0"/>
                  </a:gradFill>
                  <a:effectLst>
                    <a:outerShdw blurRad="60007" dist="200025" dir="15000000" sy="30000" kx="-1800000" algn="bl" rotWithShape="0">
                      <a:srgbClr val="EBA83B">
                        <a:alpha val="18000"/>
                      </a:srgbClr>
                    </a:outerShdw>
                  </a:effectLst>
                  <a:latin typeface="仓耳舒圆体 W05" panose="02020400000000000000" charset="-122"/>
                  <a:ea typeface="仓耳舒圆体 W05" panose="02020400000000000000" charset="-122"/>
                  <a:cs typeface="仓耳舒圆体 W05" panose="02020400000000000000" charset="-122"/>
                </a:rPr>
                <a:t> </a:t>
              </a:r>
              <a:r>
                <a:rPr lang="zh-CN" altLang="en-US" sz="7200" b="1">
                  <a:gradFill>
                    <a:gsLst>
                      <a:gs pos="1000">
                        <a:srgbClr val="00AF46"/>
                      </a:gs>
                      <a:gs pos="49000">
                        <a:srgbClr val="00AF46"/>
                      </a:gs>
                      <a:gs pos="49000">
                        <a:srgbClr val="F68D47"/>
                      </a:gs>
                    </a:gsLst>
                    <a:lin ang="0" scaled="0"/>
                  </a:gradFill>
                  <a:effectLst>
                    <a:outerShdw blurRad="60007" dist="200025" dir="15000000" sy="30000" kx="-1800000" algn="bl" rotWithShape="0">
                      <a:srgbClr val="EBA83B">
                        <a:alpha val="18000"/>
                      </a:srgbClr>
                    </a:outerShdw>
                  </a:effectLst>
                  <a:latin typeface="仓耳舒圆体 W05" panose="02020400000000000000" charset="-122"/>
                  <a:ea typeface="仓耳舒圆体 W05" panose="02020400000000000000" charset="-122"/>
                  <a:cs typeface="仓耳舒圆体 W05" panose="02020400000000000000" charset="-122"/>
                </a:rPr>
                <a:t>点绿成金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879,20481688,4364912,4364950,4364881,4364888,4364957,19951219,4364928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仓耳舒圆体 W05</vt:lpstr>
      <vt:lpstr>Calibri</vt:lpstr>
      <vt:lpstr>思源宋体 CN</vt:lpstr>
      <vt:lpstr>黑体</vt:lpstr>
      <vt:lpstr>宋体</vt:lpstr>
      <vt:lpstr>Arial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2698</cp:revision>
  <dcterms:created xsi:type="dcterms:W3CDTF">2019-01-24T00:58:00Z</dcterms:created>
  <dcterms:modified xsi:type="dcterms:W3CDTF">2025-06-11T08:52:04Z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882F85BE505B42E1BE46E7255721618D_13</vt:lpwstr>
  </property>
</Properties>
</file>