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28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A0000"/>
    <a:srgbClr val="FFEFB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2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CE3699D-7638-4E7F-ADEC-E5CAAB6B8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BE9A3B-0D81-4161-9AC1-0D29D8FFA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E6B07-81CC-44E2-971A-B7A81C7014C8}" type="datetimeFigureOut">
              <a:rPr lang="zh-CN" altLang="en-US" smtClean="0"/>
              <a:t>2025/6/12 Thursday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4DBC67-16DB-45F1-A755-E1B438323E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3A8E13-0B54-4951-8EA1-C4B9F073E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8567-AA96-4E4C-A922-7E1788060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76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B9DB-63F4-4417-8290-185478ED7E21}" type="datetimeFigureOut">
              <a:rPr lang="zh-CN" altLang="en-US" smtClean="0"/>
              <a:t>2025/6/12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F937-1C22-40D7-926F-06C3B7E24E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7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2286"/>
              <a:ext cx="12192000" cy="580571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6156"/>
            <a:stretch/>
          </p:blipFill>
          <p:spPr>
            <a:xfrm>
              <a:off x="0" y="0"/>
              <a:ext cx="12192000" cy="4178300"/>
            </a:xfrm>
            <a:prstGeom prst="rect">
              <a:avLst/>
            </a:prstGeom>
          </p:spPr>
        </p:pic>
      </p:grpSp>
      <p:sp>
        <p:nvSpPr>
          <p:cNvPr id="10" name="圆角矩形 9"/>
          <p:cNvSpPr/>
          <p:nvPr userDrawn="1"/>
        </p:nvSpPr>
        <p:spPr>
          <a:xfrm>
            <a:off x="279400" y="317500"/>
            <a:ext cx="11633200" cy="6235700"/>
          </a:xfrm>
          <a:prstGeom prst="roundRect">
            <a:avLst>
              <a:gd name="adj" fmla="val 42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BB845C-140D-1DEF-FF1B-DB66E6BD10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7" y="485100"/>
            <a:ext cx="1346119" cy="403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C5B308-C888-4130-B8E3-96F6EECEA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5663" y="5660607"/>
            <a:ext cx="13118432" cy="15525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2286"/>
              <a:ext cx="12192000" cy="580571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6156"/>
            <a:stretch/>
          </p:blipFill>
          <p:spPr>
            <a:xfrm>
              <a:off x="0" y="0"/>
              <a:ext cx="12192000" cy="4178300"/>
            </a:xfrm>
            <a:prstGeom prst="rect">
              <a:avLst/>
            </a:prstGeom>
          </p:spPr>
        </p:pic>
      </p:grpSp>
      <p:sp>
        <p:nvSpPr>
          <p:cNvPr id="24" name="文本框">
            <a:extLst>
              <a:ext uri="{FF2B5EF4-FFF2-40B4-BE49-F238E27FC236}">
                <a16:creationId xmlns:a16="http://schemas.microsoft.com/office/drawing/2014/main" id="{461CFDC1-1B2E-4785-BB65-A6C72E7C4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16730" y="1292598"/>
            <a:ext cx="335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4800" spc="-30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FDE81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279400" dist="38100" dir="2700000" algn="t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【党员课堂】</a:t>
            </a:r>
            <a:endParaRPr lang="zh-CN" altLang="en-US" sz="4800" spc="-300" dirty="0">
              <a:ln w="12700" cmpd="sng">
                <a:noFill/>
                <a:prstDash val="solid"/>
              </a:ln>
              <a:gradFill>
                <a:gsLst>
                  <a:gs pos="0">
                    <a:srgbClr val="FFDE81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279400" dist="38100" dir="2700000" algn="t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39" name="1">
            <a:extLst>
              <a:ext uri="{FF2B5EF4-FFF2-40B4-BE49-F238E27FC236}">
                <a16:creationId xmlns:a16="http://schemas.microsoft.com/office/drawing/2014/main" id="{1E2C052F-F054-4B73-BB9D-1A34A1ACF1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53233" y="4589464"/>
            <a:ext cx="8693924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>
            <a:solidFill>
              <a:srgbClr val="FFF7B9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8000" tIns="0" rIns="0" bIns="0" rtlCol="0" anchor="ctr">
            <a:normAutofit fontScale="25000" lnSpcReduction="20000"/>
          </a:bodyPr>
          <a:lstStyle/>
          <a:p>
            <a:pPr lvl="0"/>
            <a:endParaRPr lang="zh-CN" altLang="en-US" sz="6000" b="1" spc="600" dirty="0">
              <a:solidFill>
                <a:srgbClr val="FFF7B9"/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D216DC-219C-EDE2-D6C6-F12CFB151A0D}"/>
              </a:ext>
            </a:extLst>
          </p:cNvPr>
          <p:cNvSpPr txBox="1"/>
          <p:nvPr/>
        </p:nvSpPr>
        <p:spPr>
          <a:xfrm>
            <a:off x="707244" y="2326903"/>
            <a:ext cx="10777509" cy="216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lnSpc>
                <a:spcPct val="120000"/>
              </a:lnSpc>
              <a:defRPr/>
            </a:pPr>
            <a:r>
              <a:rPr lang="zh-CN" altLang="zh-CN" sz="6000" b="1" spc="-30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FDE81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279400" dist="38100" dir="2700000" algn="tl" rotWithShape="0">
                    <a:prstClr val="black">
                      <a:alpha val="32000"/>
                    </a:prstClr>
                  </a:outerShdw>
                </a:effectLst>
                <a:latin typeface="+mn-ea"/>
                <a:cs typeface="+mn-ea"/>
              </a:rPr>
              <a:t>深入学习习近平总书记重要论述 </a:t>
            </a:r>
            <a:endParaRPr lang="en-US" altLang="zh-CN" sz="6000" b="1" spc="-300" dirty="0">
              <a:ln w="12700" cmpd="sng">
                <a:noFill/>
                <a:prstDash val="solid"/>
              </a:ln>
              <a:gradFill>
                <a:gsLst>
                  <a:gs pos="0">
                    <a:srgbClr val="FFDE81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279400" dist="38100" dir="2700000" algn="tl" rotWithShape="0">
                  <a:prstClr val="black">
                    <a:alpha val="32000"/>
                  </a:prstClr>
                </a:outerShdw>
              </a:effectLst>
              <a:latin typeface="+mn-ea"/>
              <a:cs typeface="+mn-ea"/>
            </a:endParaRPr>
          </a:p>
          <a:p>
            <a:pPr algn="ctr" defTabSz="1219200">
              <a:lnSpc>
                <a:spcPct val="120000"/>
              </a:lnSpc>
              <a:defRPr/>
            </a:pPr>
            <a:r>
              <a:rPr lang="zh-CN" altLang="zh-CN" sz="6000" b="1" spc="-30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FDE81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279400" dist="38100" dir="2700000" algn="tl" rotWithShape="0">
                    <a:prstClr val="black">
                      <a:alpha val="32000"/>
                    </a:prstClr>
                  </a:outerShdw>
                </a:effectLst>
                <a:latin typeface="+mn-ea"/>
                <a:cs typeface="+mn-ea"/>
              </a:rPr>
              <a:t>推动党的作风建设走深走实</a:t>
            </a:r>
            <a:endParaRPr lang="zh-CN" altLang="en-US" sz="6000" b="1" spc="-300" dirty="0">
              <a:ln w="12700" cmpd="sng">
                <a:noFill/>
                <a:prstDash val="solid"/>
              </a:ln>
              <a:gradFill>
                <a:gsLst>
                  <a:gs pos="0">
                    <a:srgbClr val="FFDE81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279400" dist="38100" dir="2700000" algn="tl" rotWithShape="0">
                  <a:prstClr val="black">
                    <a:alpha val="32000"/>
                  </a:prstClr>
                </a:outerShdw>
              </a:effectLst>
              <a:latin typeface="+mn-ea"/>
              <a:cs typeface="+mn-ea"/>
              <a:sym typeface="思源宋体 CN" panose="02020400000000000000" pitchFamily="18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E0171E-18E6-3081-C71E-FBFC63A86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7" y="5970379"/>
            <a:ext cx="1965369" cy="5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98e1058-5dab-4adc-b8e2-0ac766cc9288"/>
  <p:tag name="FULLTEXTBEAUTIFYED" val="1"/>
  <p:tag name="COMMONDATA" val="eyJoZGlkIjoiN2YzNjBkOTgyNWQ1YTMxYzM3MzMwNWFiODNmOWIzYWMifQ=="/>
  <p:tag name="ISLIDE.GUIDESSETTING" val="{&quot;Id&quot;:&quot;55746dd0-5089-4410-aacf-c8e8bd7596c6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30164240"/>
  <p:tag name="MH_LIBRARY" val="CONTENTS"/>
  <p:tag name="MH_TYPE" val="TITLE"/>
  <p:tag name="ID" val="553518"/>
</p:tagLst>
</file>

<file path=ppt/theme/theme1.xml><?xml version="1.0" encoding="utf-8"?>
<a:theme xmlns:a="http://schemas.openxmlformats.org/drawingml/2006/main" name="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18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思源宋体 CN</vt:lpstr>
      <vt:lpstr>Arial</vt:lpstr>
      <vt:lpstr>1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iuu23</dc:creator>
  <cp:lastModifiedBy>dreamsummit</cp:lastModifiedBy>
  <cp:revision>87</cp:revision>
  <dcterms:created xsi:type="dcterms:W3CDTF">2022-03-29T05:15:00Z</dcterms:created>
  <dcterms:modified xsi:type="dcterms:W3CDTF">2025-06-12T01:07:32Z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63C08C274CFC4EECB5D59E9440D81099_13</vt:lpwstr>
  </property>
  <property fmtid="{D5CDD505-2E9C-101B-9397-08002B2CF9AE}" pid="3" name="KSOProductBuildVer">
    <vt:lpwstr>2052-12.1.0.20305</vt:lpwstr>
  </property>
</Properties>
</file>