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42" r:id="rId2"/>
  </p:sldIdLst>
  <p:sldSz cx="12192000" cy="6858000"/>
  <p:notesSz cx="6858000" cy="9144000"/>
  <p:embeddedFontLst>
    <p:embeddedFont>
      <p:font typeface="黑体" panose="02010609060101010101" pitchFamily="49" charset="-122"/>
      <p:regular r:id="rId5"/>
    </p:embeddedFont>
  </p:embeddedFontLst>
  <p:custDataLst>
    <p:tags r:id="rId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柯彤" initials="柯彤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15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-690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openxmlformats.org/officeDocument/2006/relationships/tableStyles" Target="tableStyles.xml"/><Relationship Id="rId5" Type="http://schemas.openxmlformats.org/officeDocument/2006/relationships/font" Target="fonts/font1.fntdata"/><Relationship Id="rId10" Type="http://schemas.openxmlformats.org/officeDocument/2006/relationships/theme" Target="theme/theme1.xml"/><Relationship Id="rId4" Type="http://schemas.openxmlformats.org/officeDocument/2006/relationships/handoutMaster" Target="handoutMasters/handout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思源黑体 CN Regular" panose="020B0500000000000000" charset="-122"/>
              <a:ea typeface="思源宋体 CN" panose="02020400000000000000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思源黑体 CN Regular" panose="020B0500000000000000" charset="-122"/>
                <a:ea typeface="思源宋体 CN" panose="02020400000000000000" charset="-122"/>
              </a:rPr>
              <a:t>2025/6/12</a:t>
            </a:fld>
            <a:endParaRPr lang="zh-CN" altLang="en-US">
              <a:latin typeface="思源黑体 CN Regular" panose="020B0500000000000000" charset="-122"/>
              <a:ea typeface="思源宋体 CN" panose="02020400000000000000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思源黑体 CN Regular" panose="020B0500000000000000" charset="-122"/>
              <a:ea typeface="思源宋体 CN" panose="02020400000000000000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思源黑体 CN Regular" panose="020B0500000000000000" charset="-122"/>
                <a:ea typeface="思源宋体 CN" panose="02020400000000000000" charset="-122"/>
              </a:rPr>
              <a:t>‹#›</a:t>
            </a:fld>
            <a:endParaRPr lang="zh-CN" altLang="en-US">
              <a:latin typeface="思源黑体 CN Regular" panose="020B0500000000000000" charset="-122"/>
              <a:ea typeface="思源宋体 CN" panose="02020400000000000000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677613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思源黑体 CN Regular" panose="020B0500000000000000" charset="-122"/>
                <a:ea typeface="思源黑体 CN Regular" panose="020B0500000000000000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思源黑体 CN Regular" panose="020B0500000000000000" charset="-122"/>
                <a:ea typeface="思源黑体 CN Regular" panose="020B0500000000000000" charset="-122"/>
              </a:defRPr>
            </a:lvl1pPr>
          </a:lstStyle>
          <a:p>
            <a:fld id="{CEE90B7F-E9EA-489A-9068-41DFE4CF4A92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思源黑体 CN Regular" panose="020B0500000000000000" charset="-122"/>
                <a:ea typeface="思源黑体 CN Regular" panose="020B0500000000000000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思源黑体 CN Regular" panose="020B0500000000000000" charset="-122"/>
                <a:ea typeface="思源黑体 CN Regular" panose="020B0500000000000000" charset="-122"/>
              </a:defRPr>
            </a:lvl1pPr>
          </a:lstStyle>
          <a:p>
            <a:fld id="{393D76C6-6160-413F-BB11-D0E30B5111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6785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思源黑体 CN Regular" panose="020B0500000000000000" charset="-122"/>
        <a:ea typeface="思源黑体 CN Regular" panose="020B0500000000000000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思源黑体 CN Regular" panose="020B0500000000000000" charset="-122"/>
        <a:ea typeface="思源黑体 CN Regular" panose="020B0500000000000000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思源黑体 CN Regular" panose="020B0500000000000000" charset="-122"/>
        <a:ea typeface="思源黑体 CN Regular" panose="020B0500000000000000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思源黑体 CN Regular" panose="020B0500000000000000" charset="-122"/>
        <a:ea typeface="思源黑体 CN Regular" panose="020B0500000000000000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思源黑体 CN Regular" panose="020B0500000000000000" charset="-122"/>
        <a:ea typeface="思源黑体 CN Regular" panose="020B0500000000000000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D76C6-6160-413F-BB11-D0E30B511135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0091F-9631-4E77-AA35-9B0B726F0AEA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45C52-A165-40B8-9365-B1DA0BD97FD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0091F-9631-4E77-AA35-9B0B726F0AEA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45C52-A165-40B8-9365-B1DA0BD97FD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0091F-9631-4E77-AA35-9B0B726F0AEA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45C52-A165-40B8-9365-B1DA0BD97FD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0091F-9631-4E77-AA35-9B0B726F0AEA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45C52-A165-40B8-9365-B1DA0BD97FD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0091F-9631-4E77-AA35-9B0B726F0AEA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45C52-A165-40B8-9365-B1DA0BD97FD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0091F-9631-4E77-AA35-9B0B726F0AEA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45C52-A165-40B8-9365-B1DA0BD97FD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0091F-9631-4E77-AA35-9B0B726F0AEA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45C52-A165-40B8-9365-B1DA0BD97FD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0091F-9631-4E77-AA35-9B0B726F0AEA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45C52-A165-40B8-9365-B1DA0BD97FD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0091F-9631-4E77-AA35-9B0B726F0AEA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45C52-A165-40B8-9365-B1DA0BD97FD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0091F-9631-4E77-AA35-9B0B726F0AEA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45C52-A165-40B8-9365-B1DA0BD97FD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0091F-9631-4E77-AA35-9B0B726F0AEA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45C52-A165-40B8-9365-B1DA0BD97FD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思源黑体 CN Regular" panose="020B0500000000000000" charset="-122"/>
                <a:ea typeface="思源黑体 CN Regular" panose="020B0500000000000000" charset="-122"/>
              </a:defRPr>
            </a:lvl1pPr>
          </a:lstStyle>
          <a:p>
            <a:fld id="{07E0091F-9631-4E77-AA35-9B0B726F0AEA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思源黑体 CN Regular" panose="020B0500000000000000" charset="-122"/>
                <a:ea typeface="思源黑体 CN Regular" panose="020B0500000000000000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思源黑体 CN Regular" panose="020B0500000000000000" charset="-122"/>
                <a:ea typeface="思源黑体 CN Regular" panose="020B0500000000000000" charset="-122"/>
              </a:defRPr>
            </a:lvl1pPr>
          </a:lstStyle>
          <a:p>
            <a:fld id="{36645C52-A165-40B8-9365-B1DA0BD97FD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思源黑体 CN Regular" panose="020B0500000000000000" charset="-122"/>
          <a:ea typeface="思源黑体 CN Regular" panose="020B0500000000000000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思源黑体 CN Regular" panose="020B0500000000000000" charset="-122"/>
          <a:ea typeface="思源黑体 CN Regular" panose="020B0500000000000000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思源黑体 CN Regular" panose="020B0500000000000000" charset="-122"/>
          <a:ea typeface="思源黑体 CN Regular" panose="020B0500000000000000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思源黑体 CN Regular" panose="020B0500000000000000" charset="-122"/>
          <a:ea typeface="思源黑体 CN Regular" panose="020B0500000000000000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黑体 CN Regular" panose="020B0500000000000000" charset="-122"/>
          <a:ea typeface="思源黑体 CN Regular" panose="020B0500000000000000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黑体 CN Regular" panose="020B0500000000000000" charset="-122"/>
          <a:ea typeface="思源黑体 CN Regular" panose="020B0500000000000000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6490" y="5133317"/>
            <a:ext cx="939021" cy="281706"/>
          </a:xfrm>
          <a:prstGeom prst="rect">
            <a:avLst/>
          </a:prstGeom>
        </p:spPr>
      </p:pic>
      <p:grpSp>
        <p:nvGrpSpPr>
          <p:cNvPr id="10" name="组合 9"/>
          <p:cNvGrpSpPr/>
          <p:nvPr/>
        </p:nvGrpSpPr>
        <p:grpSpPr>
          <a:xfrm>
            <a:off x="1860550" y="1779044"/>
            <a:ext cx="8470900" cy="2342433"/>
            <a:chOff x="1860550" y="1321853"/>
            <a:chExt cx="8470900" cy="2342433"/>
          </a:xfrm>
        </p:grpSpPr>
        <p:sp>
          <p:nvSpPr>
            <p:cNvPr id="8" name="矩形 7"/>
            <p:cNvSpPr/>
            <p:nvPr/>
          </p:nvSpPr>
          <p:spPr>
            <a:xfrm>
              <a:off x="1860550" y="2803861"/>
              <a:ext cx="8470900" cy="860425"/>
            </a:xfrm>
            <a:prstGeom prst="rect">
              <a:avLst/>
            </a:prstGeom>
          </p:spPr>
          <p:txBody>
            <a:bodyPr wrap="none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5000" b="1" cap="all" dirty="0" smtClean="0">
                  <a:ln w="0">
                    <a:solidFill>
                      <a:srgbClr val="C00000"/>
                    </a:solidFill>
                  </a:ln>
                  <a:solidFill>
                    <a:srgbClr val="C00000"/>
                  </a:solidFill>
                  <a:effectLst>
                    <a:reflection blurRad="12700" stA="50000" endPos="50000" dist="5000" dir="5400000" sy="-100000" rotWithShape="0"/>
                  </a:effectLst>
                  <a:latin typeface="黑体" panose="02010609060101010101" charset="-122"/>
                  <a:ea typeface="黑体" panose="02010609060101010101" charset="-122"/>
                  <a:sym typeface="思源黑体 CN Regular" panose="020B0500000000000000" charset="-122"/>
                </a:rPr>
                <a:t>党</a:t>
              </a:r>
              <a:r>
                <a:rPr lang="zh-CN" altLang="en-US" sz="5000" b="1" cap="all" dirty="0">
                  <a:ln w="0">
                    <a:solidFill>
                      <a:srgbClr val="C00000"/>
                    </a:solidFill>
                  </a:ln>
                  <a:solidFill>
                    <a:srgbClr val="C00000"/>
                  </a:solidFill>
                  <a:effectLst>
                    <a:reflection blurRad="12700" stA="50000" endPos="50000" dist="5000" dir="5400000" sy="-100000" rotWithShape="0"/>
                  </a:effectLst>
                  <a:latin typeface="黑体" panose="02010609060101010101" charset="-122"/>
                  <a:ea typeface="黑体" panose="02010609060101010101" charset="-122"/>
                  <a:sym typeface="思源黑体 CN Regular" panose="020B0500000000000000" charset="-122"/>
                </a:rPr>
                <a:t>的政治纪律</a:t>
              </a:r>
              <a:r>
                <a:rPr lang="zh-CN" altLang="en-US" sz="5000" b="1" cap="all" dirty="0" smtClean="0">
                  <a:ln w="0">
                    <a:solidFill>
                      <a:srgbClr val="C00000"/>
                    </a:solidFill>
                  </a:ln>
                  <a:solidFill>
                    <a:srgbClr val="C00000"/>
                  </a:solidFill>
                  <a:effectLst>
                    <a:reflection blurRad="12700" stA="50000" endPos="50000" dist="5000" dir="5400000" sy="-100000" rotWithShape="0"/>
                  </a:effectLst>
                  <a:latin typeface="黑体" panose="02010609060101010101" charset="-122"/>
                  <a:ea typeface="黑体" panose="02010609060101010101" charset="-122"/>
                  <a:sym typeface="思源黑体 CN Regular" panose="020B0500000000000000" charset="-122"/>
                </a:rPr>
                <a:t>建设的核心要义</a:t>
              </a:r>
              <a:endParaRPr lang="zh-CN" altLang="en-US" sz="5000" b="1" kern="0" cap="all" dirty="0">
                <a:ln w="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黑体" panose="02010609060101010101" charset="-122"/>
                <a:ea typeface="黑体" panose="02010609060101010101" charset="-122"/>
                <a:cs typeface="思源黑体 CN Normal" panose="020B0400000000000000" charset="-122"/>
                <a:sym typeface="思源黑体 CN Regular" panose="020B0500000000000000" charset="-122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4457571" y="1321853"/>
              <a:ext cx="3276859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8000" b="1" dirty="0">
                  <a:ln w="18000">
                    <a:solidFill>
                      <a:srgbClr val="C00000"/>
                    </a:solidFill>
                    <a:prstDash val="solid"/>
                    <a:miter lim="800000"/>
                  </a:ln>
                  <a:solidFill>
                    <a:schemeClr val="bg1"/>
                  </a:solidFill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  <a:latin typeface="黑体" panose="02010609060101010101" charset="-122"/>
                  <a:ea typeface="黑体" panose="02010609060101010101" charset="-122"/>
                  <a:sym typeface="思源黑体 CN Regular" panose="020B0500000000000000" charset="-122"/>
                </a:rPr>
                <a:t>新时代</a:t>
              </a:r>
              <a:endParaRPr lang="en-US" altLang="zh-CN" sz="8000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sym typeface="思源黑体 CN Regular" panose="020B0500000000000000" charset="-122"/>
              </a:endParaRPr>
            </a:p>
          </p:txBody>
        </p:sp>
      </p:grpSp>
    </p:spTree>
  </p:cSld>
  <p:clrMapOvr>
    <a:masterClrMapping/>
  </p:clrMapOvr>
  <p:transition spd="slow" advTm="8000">
    <p:randomBar dir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7"/>
  <p:tag name="COMMONDATA" val="eyJoZGlkIjoiYTdmMjI0N2Q5MzliN2U5MjE0NGIwZTVjOGEzZDdmMmM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思源黑体 CN Regular"/>
        <a:ea typeface=""/>
        <a:cs typeface=""/>
        <a:font script="Jpan" typeface="游ゴシック Light"/>
        <a:font script="Hang" typeface="맑은 고딕"/>
        <a:font script="Hans" typeface="思源黑体 CN Regular"/>
        <a:font script="Hant" typeface="新細明體"/>
        <a:font script="Arab" typeface="思源黑体 CN Regular"/>
        <a:font script="Hebr" typeface="思源黑体 CN Regular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思源黑体 CN Regular"/>
        <a:font script="Uigh" typeface="Microsoft Uighur"/>
        <a:font script="Geor" typeface="Sylfaen"/>
      </a:majorFont>
      <a:minorFont>
        <a:latin typeface="思源黑体 CN Regular"/>
        <a:ea typeface=""/>
        <a:cs typeface=""/>
        <a:font script="Jpan" typeface="游ゴシック"/>
        <a:font script="Hang" typeface="맑은 고딕"/>
        <a:font script="Hans" typeface="思源黑体 CN Regular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思源黑体 CN Regular"/>
        <a:ea typeface=""/>
        <a:cs typeface=""/>
        <a:font script="Jpan" typeface="游ゴシック Light"/>
        <a:font script="Hang" typeface="맑은 고딕"/>
        <a:font script="Hans" typeface="思源黑体 CN Regular"/>
        <a:font script="Hant" typeface="新細明體"/>
        <a:font script="Arab" typeface="思源黑体 CN Regular"/>
        <a:font script="Hebr" typeface="思源黑体 CN Regular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思源黑体 CN Regular"/>
        <a:font script="Uigh" typeface="Microsoft Uighur"/>
        <a:font script="Geor" typeface="Sylfaen"/>
      </a:majorFont>
      <a:minorFont>
        <a:latin typeface="思源黑体 CN Regular"/>
        <a:ea typeface=""/>
        <a:cs typeface=""/>
        <a:font script="Jpan" typeface="游ゴシック"/>
        <a:font script="Hang" typeface="맑은 고딕"/>
        <a:font script="Hans" typeface="思源黑体 CN Regular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思源宋体 CN"/>
        <a:font script="Hant" typeface="新細明體"/>
        <a:font script="Arab" typeface="思源黑体 CN Regular"/>
        <a:font script="Hebr" typeface="思源黑体 CN Regular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思源黑体 CN Regular"/>
        <a:font script="Uigh" typeface="Microsoft Uighur"/>
        <a:font script="Geor" typeface="Sylfaen"/>
      </a:majorFont>
      <a:minorFont>
        <a:latin typeface="思源黑体 CN Regular"/>
        <a:ea typeface=""/>
        <a:cs typeface=""/>
        <a:font script="Jpan" typeface="ＭＳ Ｐゴシック"/>
        <a:font script="Hang" typeface="맑은 고딕"/>
        <a:font script="Hans" typeface="思源宋体 C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</Words>
  <Application>Microsoft Office PowerPoint</Application>
  <PresentationFormat>自定义</PresentationFormat>
  <Paragraphs>3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思源黑体 CN Normal</vt:lpstr>
      <vt:lpstr>思源黑体 CN Regular</vt:lpstr>
      <vt:lpstr>黑体</vt:lpstr>
      <vt:lpstr>思源宋体 CN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</dc:title>
  <dc:creator>Administrator</dc:creator>
  <cp:lastModifiedBy>DELL</cp:lastModifiedBy>
  <cp:revision>66</cp:revision>
  <dcterms:created xsi:type="dcterms:W3CDTF">2020-03-10T06:42:00Z</dcterms:created>
  <dcterms:modified xsi:type="dcterms:W3CDTF">2025-06-12T07:57:12Z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2052-12.1.0.21171</vt:lpwstr>
  </property>
  <property fmtid="{D5CDD505-2E9C-101B-9397-08002B2CF9AE}" pid="3" name="ICV">
    <vt:lpwstr>4B415C8CC83546E5A76981CB1439C1E2_12</vt:lpwstr>
  </property>
</Properties>
</file>