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3"/>
  </p:sldIdLst>
  <p:sldSz cx="9334500" cy="5248275"/>
  <p:notesSz cx="6858000" cy="9144000"/>
  <p:embeddedFontLst>
    <p:embeddedFont>
      <p:font typeface="汉仪文黑-45简" panose="02010600030101010101" charset="-122"/>
      <p:regular r:id="rId9"/>
    </p:embeddedFont>
  </p:embeddedFontLst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6" userDrawn="1">
          <p15:clr>
            <a:srgbClr val="A4A3A4"/>
          </p15:clr>
        </p15:guide>
        <p15:guide id="2" pos="2940" userDrawn="1">
          <p15:clr>
            <a:srgbClr val="A4A3A4"/>
          </p15:clr>
        </p15:guide>
        <p15:guide id="3" orient="horz" pos="290" userDrawn="1">
          <p15:clr>
            <a:srgbClr val="A4A3A4"/>
          </p15:clr>
        </p15:guide>
        <p15:guide id="4" orient="horz" pos="3121" userDrawn="1">
          <p15:clr>
            <a:srgbClr val="A4A3A4"/>
          </p15:clr>
        </p15:guide>
        <p15:guide id="5" pos="179" userDrawn="1">
          <p15:clr>
            <a:srgbClr val="A4A3A4"/>
          </p15:clr>
        </p15:guide>
        <p15:guide id="6" pos="56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EB"/>
    <a:srgbClr val="FFF2DF"/>
    <a:srgbClr val="FFF1DD"/>
    <a:srgbClr val="FBF2EC"/>
    <a:srgbClr val="FDF8ED"/>
    <a:srgbClr val="FDF1EB"/>
    <a:srgbClr val="FFF3E2"/>
    <a:srgbClr val="DB0000"/>
    <a:srgbClr val="C20000"/>
    <a:srgbClr val="E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586"/>
        <p:guide pos="2940"/>
        <p:guide orient="horz" pos="290"/>
        <p:guide orient="horz" pos="3121"/>
        <p:guide pos="179"/>
        <p:guide pos="568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4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文黑-45简" panose="02010600030101010101" charset="-122"/>
              <a:ea typeface="汉仪文黑-45简" panose="02010600030101010101" charset="-122"/>
              <a:cs typeface="汉仪文黑-45简" panose="0201060003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汉仪文黑-45简" panose="02010600030101010101" charset="-122"/>
              </a:rPr>
            </a:fld>
            <a:endParaRPr lang="zh-CN" altLang="en-US">
              <a:cs typeface="汉仪文黑-45简" panose="0201060003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文黑-45简" panose="02010600030101010101" charset="-122"/>
              <a:ea typeface="汉仪文黑-45简" panose="02010600030101010101" charset="-122"/>
              <a:cs typeface="汉仪文黑-45简" panose="0201060003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汉仪文黑-45简" panose="02010600030101010101" charset="-122"/>
              </a:rPr>
            </a:fld>
            <a:endParaRPr lang="zh-CN" altLang="en-US">
              <a:cs typeface="汉仪文黑-45简" panose="0201060003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文黑-45简" panose="02010600030101010101" charset="-122"/>
                <a:ea typeface="汉仪文黑-45简" panose="02010600030101010101" charset="-122"/>
                <a:cs typeface="汉仪文黑-45简" panose="0201060003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文黑-45简" panose="02010600030101010101" charset="-122"/>
                <a:ea typeface="汉仪文黑-45简" panose="02010600030101010101" charset="-122"/>
                <a:cs typeface="汉仪文黑-45简" panose="0201060003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4742" y="1143000"/>
            <a:ext cx="548851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文黑-45简" panose="02010600030101010101" charset="-122"/>
                <a:ea typeface="汉仪文黑-45简" panose="02010600030101010101" charset="-122"/>
                <a:cs typeface="汉仪文黑-45简" panose="0201060003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文黑-45简" panose="02010600030101010101" charset="-122"/>
                <a:ea typeface="汉仪文黑-45简" panose="02010600030101010101" charset="-122"/>
                <a:cs typeface="汉仪文黑-45简" panose="0201060003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文黑-45简" panose="02010600030101010101" charset="-122"/>
        <a:ea typeface="汉仪文黑-45简" panose="02010600030101010101" charset="-122"/>
        <a:cs typeface="汉仪文黑-45简" panose="0201060003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文黑-45简" panose="02010600030101010101" charset="-122"/>
        <a:ea typeface="汉仪文黑-45简" panose="02010600030101010101" charset="-122"/>
        <a:cs typeface="汉仪文黑-45简" panose="0201060003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文黑-45简" panose="02010600030101010101" charset="-122"/>
        <a:ea typeface="汉仪文黑-45简" panose="02010600030101010101" charset="-122"/>
        <a:cs typeface="汉仪文黑-45简" panose="0201060003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文黑-45简" panose="02010600030101010101" charset="-122"/>
        <a:ea typeface="汉仪文黑-45简" panose="02010600030101010101" charset="-122"/>
        <a:cs typeface="汉仪文黑-45简" panose="0201060003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文黑-45简" panose="02010600030101010101" charset="-122"/>
        <a:ea typeface="汉仪文黑-45简" panose="02010600030101010101" charset="-122"/>
        <a:cs typeface="汉仪文黑-45简" panose="0201060003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38742"/>
            <a:ext cx="9334800" cy="45708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rcRect l="1606" r="2669" b="55943"/>
          <a:stretch>
            <a:fillRect/>
          </a:stretch>
        </p:blipFill>
        <p:spPr>
          <a:xfrm>
            <a:off x="-2431" y="-30618"/>
            <a:ext cx="9340148" cy="1186812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0"/>
            <a:ext cx="9334800" cy="5248800"/>
          </a:xfrm>
          <a:prstGeom prst="rect">
            <a:avLst/>
          </a:prstGeom>
          <a:gradFill>
            <a:gsLst>
              <a:gs pos="10000">
                <a:srgbClr val="FFF7EB">
                  <a:alpha val="17000"/>
                </a:srgbClr>
              </a:gs>
              <a:gs pos="25000">
                <a:srgbClr val="FFF7EB"/>
              </a:gs>
              <a:gs pos="89000">
                <a:srgbClr val="FFF7EB">
                  <a:alpha val="66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80">
              <a:cs typeface="汉仪文黑-45简" panose="02010600030101010101" charset="-122"/>
            </a:endParaRPr>
          </a:p>
        </p:txBody>
      </p:sp>
      <p:pic>
        <p:nvPicPr>
          <p:cNvPr id="7" name="图片 6" descr="背景11-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639168"/>
            <a:ext cx="9334800" cy="1609632"/>
          </a:xfrm>
          <a:prstGeom prst="rect">
            <a:avLst/>
          </a:prstGeom>
        </p:spPr>
      </p:pic>
      <p:pic>
        <p:nvPicPr>
          <p:cNvPr id="8" name="图片 7" descr="image2081"/>
          <p:cNvPicPr>
            <a:picLocks noGrp="1" noChangeAspect="1"/>
          </p:cNvPicPr>
          <p:nvPr userDrawn="1" isPhoto="1"/>
        </p:nvPicPr>
        <p:blipFill>
          <a:blip r:embed="rId5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92"/>
          <a:stretch>
            <a:fillRect/>
          </a:stretch>
        </p:blipFill>
        <p:spPr>
          <a:xfrm>
            <a:off x="7454713" y="487944"/>
            <a:ext cx="1329237" cy="668250"/>
          </a:xfrm>
          <a:prstGeom prst="rect">
            <a:avLst/>
          </a:prstGeom>
        </p:spPr>
      </p:pic>
      <p:pic>
        <p:nvPicPr>
          <p:cNvPr id="9" name="图片 8" descr="image2214"/>
          <p:cNvPicPr>
            <a:picLocks noGrp="1" noChangeAspect="1"/>
          </p:cNvPicPr>
          <p:nvPr userDrawn="1" isPhoto="1"/>
        </p:nvPicPr>
        <p:blipFill>
          <a:blip r:embed="rId6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5" y="618192"/>
            <a:ext cx="576132" cy="4077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65821" y="592384"/>
            <a:ext cx="8401320" cy="419628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917861" y="1901140"/>
            <a:ext cx="7502754" cy="77974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9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917861" y="2724968"/>
            <a:ext cx="7502754" cy="360941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35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38742"/>
            <a:ext cx="9334800" cy="45708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rcRect l="818" r="1706" b="55943"/>
          <a:stretch>
            <a:fillRect/>
          </a:stretch>
        </p:blipFill>
        <p:spPr>
          <a:xfrm>
            <a:off x="486" y="-9234"/>
            <a:ext cx="9329938" cy="1165428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0" y="0"/>
            <a:ext cx="9334800" cy="5248800"/>
          </a:xfrm>
          <a:prstGeom prst="rect">
            <a:avLst/>
          </a:prstGeom>
          <a:gradFill>
            <a:gsLst>
              <a:gs pos="10000">
                <a:schemeClr val="accent4">
                  <a:lumMod val="20000"/>
                  <a:lumOff val="80000"/>
                  <a:alpha val="17000"/>
                </a:schemeClr>
              </a:gs>
              <a:gs pos="25000">
                <a:srgbClr val="FFF1DD">
                  <a:alpha val="100000"/>
                </a:srgbClr>
              </a:gs>
              <a:gs pos="89000">
                <a:schemeClr val="accent4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80">
              <a:cs typeface="汉仪文黑-45简" panose="02010600030101010101" charset="-122"/>
            </a:endParaRPr>
          </a:p>
        </p:txBody>
      </p:sp>
      <p:pic>
        <p:nvPicPr>
          <p:cNvPr id="18" name="图片 17" descr="背景11-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639168"/>
            <a:ext cx="9334800" cy="1609632"/>
          </a:xfrm>
          <a:prstGeom prst="rect">
            <a:avLst/>
          </a:prstGeom>
        </p:spPr>
      </p:pic>
      <p:sp>
        <p:nvSpPr>
          <p:cNvPr id="19" name="圆角矩形 18"/>
          <p:cNvSpPr/>
          <p:nvPr userDrawn="1"/>
        </p:nvSpPr>
        <p:spPr>
          <a:xfrm>
            <a:off x="103315" y="117099"/>
            <a:ext cx="9128170" cy="5014602"/>
          </a:xfrm>
          <a:prstGeom prst="roundRect">
            <a:avLst>
              <a:gd name="adj" fmla="val 10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80">
              <a:cs typeface="汉仪文黑-45简" panose="02010600030101010101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38742"/>
            <a:ext cx="9334800" cy="45708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rcRect l="1606" r="2669" b="55943"/>
          <a:stretch>
            <a:fillRect/>
          </a:stretch>
        </p:blipFill>
        <p:spPr>
          <a:xfrm>
            <a:off x="-2431" y="-30618"/>
            <a:ext cx="9340148" cy="1186812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0"/>
            <a:ext cx="9334800" cy="5248800"/>
          </a:xfrm>
          <a:prstGeom prst="rect">
            <a:avLst/>
          </a:prstGeom>
          <a:gradFill>
            <a:gsLst>
              <a:gs pos="10000">
                <a:srgbClr val="FFF7EB">
                  <a:alpha val="17000"/>
                </a:srgbClr>
              </a:gs>
              <a:gs pos="25000">
                <a:srgbClr val="FFF7EB"/>
              </a:gs>
              <a:gs pos="89000">
                <a:srgbClr val="FFF7EB">
                  <a:alpha val="66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80">
              <a:cs typeface="汉仪文黑-45简" panose="02010600030101010101" charset="-122"/>
            </a:endParaRPr>
          </a:p>
        </p:txBody>
      </p:sp>
      <p:pic>
        <p:nvPicPr>
          <p:cNvPr id="8" name="图片 7" descr="背景11-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639168"/>
            <a:ext cx="9334800" cy="1609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5821" y="465642"/>
            <a:ext cx="8398564" cy="54003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65821" y="1148950"/>
            <a:ext cx="3963615" cy="3634209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909039" y="1148950"/>
            <a:ext cx="3963615" cy="3634209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5821" y="465642"/>
            <a:ext cx="8398564" cy="54003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65821" y="1093844"/>
            <a:ext cx="4090407" cy="292059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3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9885" indent="0">
              <a:buNone/>
              <a:defRPr sz="1530" b="1"/>
            </a:lvl2pPr>
            <a:lvl3pPr marL="699770" indent="0">
              <a:buNone/>
              <a:defRPr sz="1380" b="1"/>
            </a:lvl3pPr>
            <a:lvl4pPr marL="1049655" indent="0">
              <a:buNone/>
              <a:defRPr sz="1225" b="1"/>
            </a:lvl4pPr>
            <a:lvl5pPr marL="1399540" indent="0">
              <a:buNone/>
              <a:defRPr sz="1225" b="1"/>
            </a:lvl5pPr>
            <a:lvl6pPr marL="1749425" indent="0">
              <a:buNone/>
              <a:defRPr sz="1225" b="1"/>
            </a:lvl6pPr>
            <a:lvl7pPr marL="2099310" indent="0">
              <a:buNone/>
              <a:defRPr sz="1225" b="1"/>
            </a:lvl7pPr>
            <a:lvl8pPr marL="2449195" indent="0">
              <a:buNone/>
              <a:defRPr sz="1225" b="1"/>
            </a:lvl8pPr>
            <a:lvl9pPr marL="2799080" indent="0">
              <a:buNone/>
              <a:defRPr sz="1225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5821" y="1418967"/>
            <a:ext cx="4090407" cy="3364192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774400" y="1088126"/>
            <a:ext cx="4090407" cy="292059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3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9885" indent="0">
              <a:buNone/>
              <a:defRPr sz="1530" b="1"/>
            </a:lvl2pPr>
            <a:lvl3pPr marL="699770" indent="0">
              <a:buNone/>
              <a:defRPr sz="1380" b="1"/>
            </a:lvl3pPr>
            <a:lvl4pPr marL="1049655" indent="0">
              <a:buNone/>
              <a:defRPr sz="1225" b="1"/>
            </a:lvl4pPr>
            <a:lvl5pPr marL="1399540" indent="0">
              <a:buNone/>
              <a:defRPr sz="1225" b="1"/>
            </a:lvl5pPr>
            <a:lvl6pPr marL="1749425" indent="0">
              <a:buNone/>
              <a:defRPr sz="1225" b="1"/>
            </a:lvl6pPr>
            <a:lvl7pPr marL="2099310" indent="0">
              <a:buNone/>
              <a:defRPr sz="1225" b="1"/>
            </a:lvl7pPr>
            <a:lvl8pPr marL="2449195" indent="0">
              <a:buNone/>
              <a:defRPr sz="1225" b="1"/>
            </a:lvl8pPr>
            <a:lvl9pPr marL="2799080" indent="0">
              <a:buNone/>
              <a:defRPr sz="1225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774400" y="1418967"/>
            <a:ext cx="4090407" cy="3364192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5821" y="465642"/>
            <a:ext cx="8398564" cy="54003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65821" y="1190279"/>
            <a:ext cx="4006703" cy="3526753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25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862181" y="1190279"/>
            <a:ext cx="4002204" cy="3526753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25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836271" y="699840"/>
            <a:ext cx="799338" cy="384912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4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700110" y="699840"/>
            <a:ext cx="7020394" cy="3849120"/>
          </a:xfrm>
        </p:spPr>
        <p:txBody>
          <a:bodyPr vert="eaVert" lIns="46800" tIns="46800" rIns="46800" bIns="46800"/>
          <a:lstStyle>
            <a:lvl1pPr marL="175260" indent="-175260">
              <a:spcAft>
                <a:spcPts val="1000"/>
              </a:spcAft>
              <a:defRPr spc="300"/>
            </a:lvl1pPr>
            <a:lvl2pPr marL="525145" indent="-175260">
              <a:defRPr spc="300"/>
            </a:lvl2pPr>
            <a:lvl3pPr marL="875030" indent="-175260">
              <a:defRPr spc="300"/>
            </a:lvl3pPr>
            <a:lvl4pPr marL="1224915" indent="-175260">
              <a:defRPr spc="300"/>
            </a:lvl4pPr>
            <a:lvl5pPr marL="1574800" indent="-17526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65821" y="465642"/>
            <a:ext cx="8398564" cy="54003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65821" y="1140684"/>
            <a:ext cx="8398564" cy="3642474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68578" y="4832754"/>
            <a:ext cx="2067254" cy="242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65" baseline="0">
                <a:solidFill>
                  <a:schemeClr val="tx1">
                    <a:tint val="75000"/>
                  </a:schemeClr>
                </a:solidFill>
                <a:latin typeface="汉仪文黑-45简" panose="02010600030101010101" charset="-122"/>
                <a:ea typeface="汉仪文黑-45简" panose="02010600030101010101" charset="-122"/>
                <a:cs typeface="汉仪文黑-45简" panose="0201060003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151414" y="4832754"/>
            <a:ext cx="3031972" cy="242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65" baseline="0">
                <a:solidFill>
                  <a:schemeClr val="tx1">
                    <a:tint val="75000"/>
                  </a:schemeClr>
                </a:solidFill>
                <a:latin typeface="汉仪文黑-45简" panose="02010600030101010101" charset="-122"/>
                <a:ea typeface="汉仪文黑-45简" panose="02010600030101010101" charset="-122"/>
                <a:cs typeface="汉仪文黑-45简" panose="0201060003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797131" y="4832754"/>
            <a:ext cx="2067254" cy="242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765" baseline="0">
                <a:solidFill>
                  <a:schemeClr val="tx1">
                    <a:tint val="75000"/>
                  </a:schemeClr>
                </a:solidFill>
                <a:latin typeface="汉仪文黑-45简" panose="02010600030101010101" charset="-122"/>
                <a:ea typeface="汉仪文黑-45简" panose="02010600030101010101" charset="-122"/>
                <a:cs typeface="汉仪文黑-45简" panose="0201060003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99770" rtl="0" eaLnBrk="1" fontAlgn="auto" latinLnBrk="0" hangingPunct="1">
        <a:lnSpc>
          <a:spcPct val="100000"/>
        </a:lnSpc>
        <a:spcBef>
          <a:spcPct val="0"/>
        </a:spcBef>
        <a:buNone/>
        <a:defRPr sz="2755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汉仪文黑-45简" panose="02010600030101010101" charset="-122"/>
          <a:ea typeface="汉仪文黑-45简" panose="02010600030101010101" charset="-122"/>
          <a:cs typeface="汉仪文黑-45简" panose="02010600030101010101" charset="-122"/>
        </a:defRPr>
      </a:lvl1pPr>
    </p:titleStyle>
    <p:bodyStyle>
      <a:lvl1pPr marL="175260" indent="-175260" algn="l" defTabSz="69977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8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45简" panose="02010600030101010101" charset="-122"/>
          <a:ea typeface="汉仪文黑-45简" panose="02010600030101010101" charset="-122"/>
          <a:cs typeface="汉仪文黑-45简" panose="02010600030101010101" charset="-122"/>
        </a:defRPr>
      </a:lvl1pPr>
      <a:lvl2pPr marL="525145" indent="-175260" algn="l" defTabSz="69977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31900" algn="l"/>
          <a:tab pos="1231900" algn="l"/>
          <a:tab pos="1231900" algn="l"/>
          <a:tab pos="1231900" algn="l"/>
        </a:tabLst>
        <a:defRPr sz="122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45简" panose="02010600030101010101" charset="-122"/>
          <a:ea typeface="汉仪文黑-45简" panose="02010600030101010101" charset="-122"/>
          <a:cs typeface="汉仪文黑-45简" panose="02010600030101010101" charset="-122"/>
        </a:defRPr>
      </a:lvl2pPr>
      <a:lvl3pPr marL="875030" indent="-175260" algn="l" defTabSz="69977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2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45简" panose="02010600030101010101" charset="-122"/>
          <a:ea typeface="汉仪文黑-45简" panose="02010600030101010101" charset="-122"/>
          <a:cs typeface="汉仪文黑-45简" panose="02010600030101010101" charset="-122"/>
        </a:defRPr>
      </a:lvl3pPr>
      <a:lvl4pPr marL="1224915" indent="-175260" algn="l" defTabSz="69977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7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45简" panose="02010600030101010101" charset="-122"/>
          <a:ea typeface="汉仪文黑-45简" panose="02010600030101010101" charset="-122"/>
          <a:cs typeface="汉仪文黑-45简" panose="02010600030101010101" charset="-122"/>
        </a:defRPr>
      </a:lvl4pPr>
      <a:lvl5pPr marL="1574800" indent="-175260" algn="l" defTabSz="69977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7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45简" panose="02010600030101010101" charset="-122"/>
          <a:ea typeface="汉仪文黑-45简" panose="02010600030101010101" charset="-122"/>
          <a:cs typeface="汉仪文黑-45简" panose="02010600030101010101" charset="-122"/>
        </a:defRPr>
      </a:lvl5pPr>
      <a:lvl6pPr marL="1924685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6pPr>
      <a:lvl7pPr marL="2274570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7pPr>
      <a:lvl8pPr marL="2624455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8pPr>
      <a:lvl9pPr marL="2974340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1pPr>
      <a:lvl2pPr marL="34988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2pPr>
      <a:lvl3pPr marL="69977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3pPr>
      <a:lvl4pPr marL="104965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4pPr>
      <a:lvl5pPr marL="139954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5pPr>
      <a:lvl6pPr marL="174942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6pPr>
      <a:lvl7pPr marL="209931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7pPr>
      <a:lvl8pPr marL="244919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8pPr>
      <a:lvl9pPr marL="279908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8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428210" y="1414746"/>
            <a:ext cx="6513372" cy="16465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37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锲而不舍落实中央八项规定精神</a:t>
            </a:r>
            <a:endParaRPr lang="zh-CN" altLang="en-US" sz="337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37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以优良党风引领社风民风</a:t>
            </a:r>
            <a:endParaRPr lang="zh-CN" altLang="en-US" sz="337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汉仪文黑-45简" panose="02010600030101010101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72" y="220563"/>
            <a:ext cx="1222717" cy="36681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9.xml><?xml version="1.0" encoding="utf-8"?>
<p:tagLst xmlns:p="http://schemas.openxmlformats.org/presentationml/2006/main">
  <p:tag name="COMMONDATA" val="eyJjb3VudCI6MiwiaGRpZCI6ImViMDc0MWFjMTU2NGUxMDBjODYyYWE2M2NkMWE5ZDI5IiwidXNlckNvdW50IjoyfQ=="/>
  <p:tag name="KSO_WPP_MARK_KEY" val="42529d4d-4994-44cd-9177-1a3e1abfdd1d"/>
  <p:tag name="resource_record_key" val="{&quot;10&quot;:[3635546,21577495,21581479,21581520,19968879],&quot;65&quot;:[20205081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文黑-45简"/>
        <a:ea typeface="汉仪文黑-45简"/>
        <a:cs typeface=""/>
      </a:majorFont>
      <a:minorFont>
        <a:latin typeface="汉仪文黑-45简"/>
        <a:ea typeface="汉仪文黑-4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40000"/>
          </a:lnSpc>
          <a:spcBef>
            <a:spcPts val="0"/>
          </a:spcBef>
          <a:spcAft>
            <a:spcPts val="0"/>
          </a:spcAft>
          <a:defRPr lang="zh-CN" altLang="en-US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文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文黑-45简"/>
        <a:ea typeface=""/>
        <a:cs typeface=""/>
        <a:font script="Jpan" typeface="ＭＳ Ｐゴシック"/>
        <a:font script="Hang" typeface="맑은 고딕"/>
        <a:font script="Hans" typeface="汉仪文黑-45简"/>
        <a:font script="Hant" typeface="新細明體"/>
        <a:font script="Arab" typeface="汉仪文黑-45简"/>
        <a:font script="Hebr" typeface="汉仪文黑-4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文黑-4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文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文黑-45简"/>
        <a:ea typeface=""/>
        <a:cs typeface=""/>
        <a:font script="Jpan" typeface="ＭＳ Ｐゴシック"/>
        <a:font script="Hang" typeface="맑은 고딕"/>
        <a:font script="Hans" typeface="汉仪文黑-45简"/>
        <a:font script="Hant" typeface="新細明體"/>
        <a:font script="Arab" typeface="汉仪文黑-45简"/>
        <a:font script="Hebr" typeface="汉仪文黑-4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文黑-4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</Words>
  <Application>WPS 演示</Application>
  <PresentationFormat>宽屏</PresentationFormat>
  <Paragraphs>3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20" baseType="lpstr">
      <vt:lpstr>Arial</vt:lpstr>
      <vt:lpstr>宋体</vt:lpstr>
      <vt:lpstr>Wingdings</vt:lpstr>
      <vt:lpstr>汉仪文黑-45简</vt:lpstr>
      <vt:lpstr>Wingdings</vt:lpstr>
      <vt:lpstr>微软雅黑</vt:lpstr>
      <vt:lpstr>汉仪旗黑-50S</vt:lpstr>
      <vt:lpstr>黑体</vt:lpstr>
      <vt:lpstr>思源黑体 Light</vt:lpstr>
      <vt:lpstr>思源黑体 CN Normal</vt:lpstr>
      <vt:lpstr>思源黑体 CN Heavy</vt:lpstr>
      <vt:lpstr>Arial Unicode MS</vt:lpstr>
      <vt:lpstr>思源宋体 CN Heavy</vt:lpstr>
      <vt:lpstr>江城圆体 400W</vt:lpstr>
      <vt:lpstr>思源宋体 CN</vt:lpstr>
      <vt:lpstr>字魂58号-创中黑</vt:lpstr>
      <vt:lpstr>Source Han Sans CN Regular</vt:lpstr>
      <vt:lpstr>字魂160号-檀宋</vt:lpstr>
      <vt:lpstr>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佳</cp:lastModifiedBy>
  <cp:revision>272</cp:revision>
  <dcterms:created xsi:type="dcterms:W3CDTF">2019-06-19T02:08:00Z</dcterms:created>
  <dcterms:modified xsi:type="dcterms:W3CDTF">2025-06-19T02:44:46Z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5ECF6DB9033746DE8A838DDC644F7710_11</vt:lpwstr>
  </property>
  <property fmtid="{D5CDD505-2E9C-101B-9397-08002B2CF9AE}" pid="4" name="KSOTemplateUUID">
    <vt:lpwstr>v1.0_mb_CkWhGt1ZpwCMNBAW/psp2Q==</vt:lpwstr>
  </property>
</Properties>
</file>