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仓耳舒圆体 W05" panose="02020400000000000000" pitchFamily="18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C7C7C7"/>
    <a:srgbClr val="1C90D7"/>
    <a:srgbClr val="C9503B"/>
    <a:srgbClr val="B5261A"/>
    <a:srgbClr val="0FCFFC"/>
    <a:srgbClr val="8EFDA7"/>
    <a:srgbClr val="FFCE1F"/>
    <a:srgbClr val="FBC39F"/>
    <a:srgbClr val="DC5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2025/6/23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084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蓝绿色渐变二进制数爆炸模式向量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4500" cy="5248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蓝绿色渐变二进制数爆炸模式向量背景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4500" cy="5248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 t="1015" b="853"/>
          <a:stretch>
            <a:fillRect/>
          </a:stretch>
        </p:blipFill>
        <p:spPr>
          <a:xfrm>
            <a:off x="2540" y="48895"/>
            <a:ext cx="9330055" cy="5150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数字化。二进制数字流。矢量图形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2595" cy="5247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 t="1015" b="853"/>
          <a:stretch>
            <a:fillRect/>
          </a:stretch>
        </p:blipFill>
        <p:spPr>
          <a:xfrm>
            <a:off x="2540" y="48895"/>
            <a:ext cx="9330055" cy="51504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财务数据图表，矢量图。趋势线、栏目、市场经济信息背景。图表分析经济概念。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0" y="0"/>
            <a:ext cx="9333865" cy="5248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/>
          <p:cNvSpPr/>
          <p:nvPr userDrawn="1"/>
        </p:nvSpPr>
        <p:spPr>
          <a:xfrm>
            <a:off x="0" y="0"/>
            <a:ext cx="2610485" cy="52495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数字化。二进制数字流。矢量图形"/>
          <p:cNvPicPr>
            <a:picLocks noChangeAspect="1"/>
          </p:cNvPicPr>
          <p:nvPr userDrawn="1"/>
        </p:nvPicPr>
        <p:blipFill>
          <a:blip r:embed="rId2" cstate="print">
            <a:alphaModFix amt="17000"/>
          </a:blip>
          <a:srcRect/>
          <a:stretch>
            <a:fillRect/>
          </a:stretch>
        </p:blipFill>
        <p:spPr>
          <a:xfrm>
            <a:off x="635" y="0"/>
            <a:ext cx="9332595" cy="5247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5933" y="1418590"/>
            <a:ext cx="8382635" cy="2411095"/>
            <a:chOff x="551" y="1835"/>
            <a:chExt cx="13201" cy="3797"/>
          </a:xfrm>
        </p:grpSpPr>
        <p:sp>
          <p:nvSpPr>
            <p:cNvPr id="41" name="矩形 40" descr="7b0a2020202022776f7264617274223a2022220a7d0a"/>
            <p:cNvSpPr/>
            <p:nvPr/>
          </p:nvSpPr>
          <p:spPr>
            <a:xfrm>
              <a:off x="551" y="1835"/>
              <a:ext cx="13201" cy="18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7000" b="1">
                  <a:ln w="952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chemeClr val="bg2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把握数实融合关键期</a:t>
              </a:r>
            </a:p>
          </p:txBody>
        </p:sp>
        <p:sp>
          <p:nvSpPr>
            <p:cNvPr id="5" name="矩形 4" descr="7b0a2020202022776f7264617274223a2022220a7d0a"/>
            <p:cNvSpPr/>
            <p:nvPr/>
          </p:nvSpPr>
          <p:spPr>
            <a:xfrm>
              <a:off x="656" y="3889"/>
              <a:ext cx="12992" cy="1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perspectiveHeroicExtremeLeftFacing" fov="3300000">
                  <a:rot lat="20852960" lon="1553097" rev="21339195"/>
                </a:camera>
                <a:lightRig rig="flat" dir="t"/>
              </a:scene3d>
              <a:sp3d extrusionH="406400" contourW="25400" prstMaterial="matte">
                <a:extrusionClr>
                  <a:srgbClr val="2159FF"/>
                </a:extrusionClr>
                <a:contourClr>
                  <a:srgbClr val="0939F0"/>
                </a:contourClr>
              </a:sp3d>
            </a:bodyPr>
            <a:lstStyle/>
            <a:p>
              <a:pPr algn="ctr"/>
              <a:r>
                <a:rPr lang="zh-CN" altLang="en-US" sz="6600" i="1">
                  <a:ln w="19050" cmpd="sng"/>
                  <a:solidFill>
                    <a:srgbClr val="F9FBFA"/>
                  </a:solidFill>
                  <a:effectLst>
                    <a:innerShdw blurRad="63500" dist="50800" dir="13500000">
                      <a:srgbClr val="93F9B9">
                        <a:alpha val="50000"/>
                      </a:srgbClr>
                    </a:innerShdw>
                    <a:reflection blurRad="76200" stA="60000" endA="900" endPos="600" dist="76200" dir="5400000" sy="-100000" algn="bl" rotWithShape="0"/>
                  </a:effectLst>
                  <a:latin typeface="仓耳舒圆体 W05" panose="02020400000000000000" charset="-122"/>
                  <a:ea typeface="仓耳舒圆体 W05" panose="02020400000000000000" charset="-122"/>
                </a:rPr>
                <a:t>塑造国际竞争新优势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4364879,20481688,4364912,4364950,4364881,4364888,4364957,19951219,4563109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黑体</vt:lpstr>
      <vt:lpstr>宋体</vt:lpstr>
      <vt:lpstr>Arial</vt:lpstr>
      <vt:lpstr>仓耳舒圆体 W05</vt:lpstr>
      <vt:lpstr>Calibri</vt:lpstr>
      <vt:lpstr>思源宋体 CN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2710</cp:revision>
  <dcterms:created xsi:type="dcterms:W3CDTF">2019-01-24T00:58:00Z</dcterms:created>
  <dcterms:modified xsi:type="dcterms:W3CDTF">2025-06-23T01:27:14Z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882F85BE505B42E1BE46E7255721618D_13</vt:lpwstr>
  </property>
</Properties>
</file>