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0E4"/>
    <a:srgbClr val="0B64A1"/>
    <a:srgbClr val="4098D4"/>
    <a:srgbClr val="2980B9"/>
    <a:srgbClr val="073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A475-21C4-4A55-822F-005F212F84C0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0C927-3477-41F6-BBED-7B60770100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13" y="859071"/>
            <a:ext cx="7000875" cy="182749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13" y="2757042"/>
            <a:ext cx="7000875" cy="1267340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100019" indent="0" algn="ctr">
              <a:buNone/>
              <a:defRPr sz="1224"/>
            </a:lvl7pPr>
            <a:lvl8pPr marL="2449914" indent="0" algn="ctr">
              <a:buNone/>
              <a:defRPr sz="1224"/>
            </a:lvl8pPr>
            <a:lvl9pPr marL="2799809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002" y="279472"/>
            <a:ext cx="2012752" cy="44484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41748" y="279472"/>
            <a:ext cx="5921573" cy="444844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99221" y="-1"/>
            <a:ext cx="5935280" cy="5249193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334500" cy="244962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7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panose="020F0502020204030203" charset="0"/>
                <a:ea typeface="Lato Light" panose="020F0502020204030203" charset="0"/>
                <a:cs typeface="Lato Light" panose="020F0502020204030203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4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886" y="1308654"/>
            <a:ext cx="8051006" cy="2183518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6886" y="3512828"/>
            <a:ext cx="8051006" cy="1148261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100019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914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809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3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41747" y="1397355"/>
            <a:ext cx="3967163" cy="3330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5590" y="1397355"/>
            <a:ext cx="3967163" cy="3330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279471"/>
            <a:ext cx="8051006" cy="10146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42963" y="1286782"/>
            <a:ext cx="3948930" cy="63063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100019" indent="0">
              <a:buNone/>
              <a:defRPr sz="1224" b="1"/>
            </a:lvl7pPr>
            <a:lvl8pPr marL="2449914" indent="0">
              <a:buNone/>
              <a:defRPr sz="1224" b="1"/>
            </a:lvl8pPr>
            <a:lvl9pPr marL="2799809" indent="0">
              <a:buNone/>
              <a:defRPr sz="12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2963" y="1917414"/>
            <a:ext cx="3948930" cy="282022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25591" y="1286782"/>
            <a:ext cx="3968378" cy="63063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100019" indent="0">
              <a:buNone/>
              <a:defRPr sz="1224" b="1"/>
            </a:lvl7pPr>
            <a:lvl8pPr marL="2449914" indent="0">
              <a:buNone/>
              <a:defRPr sz="1224" b="1"/>
            </a:lvl8pPr>
            <a:lvl9pPr marL="2799809" indent="0">
              <a:buNone/>
              <a:defRPr sz="12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725591" y="1917414"/>
            <a:ext cx="3968378" cy="282022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946"/>
            <a:ext cx="3010619" cy="1224812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968378" y="755786"/>
            <a:ext cx="4725591" cy="3730329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42963" y="1574758"/>
            <a:ext cx="3010619" cy="291743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100019" indent="0">
              <a:buNone/>
              <a:defRPr sz="765"/>
            </a:lvl7pPr>
            <a:lvl8pPr marL="2449914" indent="0">
              <a:buNone/>
              <a:defRPr sz="765"/>
            </a:lvl8pPr>
            <a:lvl9pPr marL="2799809" indent="0">
              <a:buNone/>
              <a:defRPr sz="7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8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946"/>
            <a:ext cx="3010619" cy="1224812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378" y="755786"/>
            <a:ext cx="4725591" cy="3730329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100019" indent="0">
              <a:buNone/>
              <a:defRPr sz="1531"/>
            </a:lvl7pPr>
            <a:lvl8pPr marL="2449914" indent="0">
              <a:buNone/>
              <a:defRPr sz="1531"/>
            </a:lvl8pPr>
            <a:lvl9pPr marL="2799809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42963" y="1574758"/>
            <a:ext cx="3010619" cy="291743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100019" indent="0">
              <a:buNone/>
              <a:defRPr sz="765"/>
            </a:lvl7pPr>
            <a:lvl8pPr marL="2449914" indent="0">
              <a:buNone/>
              <a:defRPr sz="765"/>
            </a:lvl8pPr>
            <a:lvl9pPr marL="2799809" indent="0">
              <a:buNone/>
              <a:defRPr sz="7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47" y="279471"/>
            <a:ext cx="8051006" cy="101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47" y="1397355"/>
            <a:ext cx="8051006" cy="333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47" y="4865224"/>
            <a:ext cx="2100263" cy="27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313F-EDE5-42EC-A0E2-C47BD3995D2F}" type="datetimeFigureOut">
              <a:rPr lang="zh-CN" altLang="en-US" smtClean="0"/>
              <a:t>2025/6/26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053" y="4865224"/>
            <a:ext cx="3150394" cy="27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490" y="4865224"/>
            <a:ext cx="2100263" cy="279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3CDA-7E6F-4770-847D-A928859FF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6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5071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966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862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757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100019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914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809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" b="38507"/>
          <a:stretch>
            <a:fillRect/>
          </a:stretch>
        </p:blipFill>
        <p:spPr>
          <a:xfrm>
            <a:off x="0" y="0"/>
            <a:ext cx="9352043" cy="28370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5249" y="-1"/>
            <a:ext cx="2413699" cy="3219449"/>
          </a:xfrm>
          <a:prstGeom prst="rect">
            <a:avLst/>
          </a:prstGeom>
          <a:solidFill>
            <a:srgbClr val="0B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054">
              <a:lnSpc>
                <a:spcPct val="150000"/>
              </a:lnSpc>
            </a:pPr>
            <a:r>
              <a:rPr lang="zh-CN" altLang="en-US" sz="4400" spc="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共同</a:t>
            </a:r>
            <a:endParaRPr lang="en-US" altLang="zh-CN" sz="4400" spc="2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33054">
              <a:lnSpc>
                <a:spcPct val="150000"/>
              </a:lnSpc>
            </a:pPr>
            <a:r>
              <a:rPr lang="zh-CN" altLang="en-US" sz="4400" spc="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富裕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1937" y="3286560"/>
            <a:ext cx="8868167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3054">
              <a:lnSpc>
                <a:spcPct val="13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以民生保障与公共服务为抓手</a:t>
            </a:r>
            <a:endParaRPr lang="en-US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33054">
              <a:lnSpc>
                <a:spcPct val="13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推进共同富裕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9254A5-C34E-3A85-A950-4DB1D3CAF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74" y="257683"/>
            <a:ext cx="831691" cy="249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4E14"/>
      </a:accent1>
      <a:accent2>
        <a:srgbClr val="A4751E"/>
      </a:accent2>
      <a:accent3>
        <a:srgbClr val="A5A5A5"/>
      </a:accent3>
      <a:accent4>
        <a:srgbClr val="6D4E14"/>
      </a:accent4>
      <a:accent5>
        <a:srgbClr val="757070"/>
      </a:accent5>
      <a:accent6>
        <a:srgbClr val="A4751E"/>
      </a:accent6>
      <a:hlink>
        <a:srgbClr val="A4751E"/>
      </a:hlink>
      <a:folHlink>
        <a:srgbClr val="75707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334</TotalTime>
  <Words>13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黑体</vt:lpstr>
      <vt:lpstr>Arial</vt:lpstr>
      <vt:lpstr>Lato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176</cp:revision>
  <dcterms:created xsi:type="dcterms:W3CDTF">2025-06-20T06:45:18Z</dcterms:created>
  <dcterms:modified xsi:type="dcterms:W3CDTF">2025-06-26T08:39:05Z</dcterms:modified>
</cp:coreProperties>
</file>