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02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15B58-5360-4AC4-A766-96F5A8307F4A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D90B4-288B-422D-A617-36B3EE9AF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49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31F81-BA05-4D9F-989B-53DFD02D5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A300C4-B498-442F-B1C6-197FDEA27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A3BE2-8086-4E35-8247-F3B09E42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7C54C2-2220-4FDD-96AF-9F2C86CF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66BEA1-0B68-49F4-8126-59565AC6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1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A318F-0DBF-45E0-90D5-136565C5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E66812-0B9A-4A58-9468-3979E993C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2063B-907C-413F-A4CE-E212B78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F4393-2C42-42FA-9D36-F7E9965D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87D32D-23B5-4784-9609-51F0849B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7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E22797-C0B6-4915-BE78-CC807812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7F8D00-25E2-40C5-AA11-F5279C1C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08FE1-BE88-465D-9061-F051E05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AC08D0-E6F2-4C52-8BB3-CABA848B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22A45-3FF8-497B-AD7A-C0DF0AAB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8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0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E2D9A-4D63-4D13-A938-865B890B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5C652-FB6D-4495-99FD-2CF2020C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C848E5-5D6E-4B21-AFBD-952EF8C2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EE4833-B907-4159-A907-3691E9E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82C599-96CF-4E8C-A960-9EB4F44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8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FBA8B3-B37E-D946-996A-C326C0B3341D}"/>
              </a:ext>
            </a:extLst>
          </p:cNvPr>
          <p:cNvSpPr/>
          <p:nvPr userDrawn="1"/>
        </p:nvSpPr>
        <p:spPr>
          <a:xfrm>
            <a:off x="164416" y="223079"/>
            <a:ext cx="8961120" cy="4940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78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81700B-6CD1-8E44-A4D2-55DA8D06CA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16" y="84819"/>
            <a:ext cx="641747" cy="6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C815C-4CE7-4F66-A70D-4753DBFF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2951DC-6215-49AA-8B6B-B829990E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49AB4A-4D4A-45A9-A091-70A598675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3F77B3-E445-439B-B723-4B707188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086ED-AEEF-43C3-8BC0-9EF627F3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7B25D9-9CEC-4C27-A193-6CF1EE9B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DB74B-24B7-445E-8B3F-4E4D74C5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27FBAD-0D46-4C08-A221-09125D7E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CD9D70-8FFD-4392-BF95-9293BCB5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6D686-42CE-4877-80D0-B4686DE44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B477F6-2BE7-4B9E-B669-E29E1B86B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FC983-EFEE-46CC-850B-01EDAAB6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3B2FA5-AF66-4B87-837F-F3DF17CD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88DD6F-BE62-4CC5-AEB3-3D0D52CA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1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852F3-25C1-4ADC-8A86-BFE3D27D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848D5A-7F32-4011-B8FC-971B46E4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842A71-7C0B-4400-8D31-D229FCA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2718B7-ABF8-4E0C-AA99-94641EA4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F73DF8-7CCC-4698-9827-C6AF8134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52457A-EA83-4AD5-B047-AAFE3B79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9BB5E-FD23-40A8-B01B-61890AA4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21B09-306A-4124-8DC0-3227907A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ABA44-D5EC-49FE-9B83-C953435D8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9A97F0-CB04-4B7F-9B57-4533A970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107A36-2157-4995-8B3D-4748C8C9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BFA846-AA4D-4977-A954-A271B57C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B3FF89-200A-4DDF-B0BC-A5707640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9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6B33F-F7AC-453B-BEB1-6A8CF22F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E8E558-CE0D-4D89-AA9D-4AB1629AD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4FECB9-4A72-4D16-AEA7-BC7E1842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61F43C-7AF4-4330-B3B2-F016011E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311BE-13A1-47A3-99B1-00853496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F945F3-B6AF-4A0C-9B18-ABA257A9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6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0D0E65-3A2E-4AA5-91F0-0304C02C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BA7F7A-4A94-45E3-B544-11D818100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C294F-BDDF-4EEE-8C8C-646191F1C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  <a:t>2025/7/1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4A6414-4759-48C2-AB98-5DF25A49E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D8F7A-B643-4CD8-BFB7-45FB062CA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32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D481CF7-94BB-44AA-5909-E349037A9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2116" y="-1"/>
            <a:ext cx="9330267" cy="5248275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4EF6CA64-6122-D5FC-8014-D7636125CAF6}"/>
              </a:ext>
            </a:extLst>
          </p:cNvPr>
          <p:cNvSpPr txBox="1">
            <a:spLocks/>
          </p:cNvSpPr>
          <p:nvPr/>
        </p:nvSpPr>
        <p:spPr>
          <a:xfrm>
            <a:off x="1398721" y="1456280"/>
            <a:ext cx="6922619" cy="8027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99790">
              <a:lnSpc>
                <a:spcPct val="130000"/>
              </a:lnSpc>
            </a:pPr>
            <a:r>
              <a:rPr lang="zh-CN" altLang="en-US" sz="3600" dirty="0">
                <a:ln w="34925">
                  <a:noFill/>
                </a:ln>
                <a:gradFill>
                  <a:gsLst>
                    <a:gs pos="0">
                      <a:srgbClr val="FFC063"/>
                    </a:gs>
                    <a:gs pos="100000">
                      <a:srgbClr val="FDD497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en-US" altLang="zh-CN" sz="3600" dirty="0">
                <a:ln w="34925">
                  <a:noFill/>
                </a:ln>
                <a:gradFill>
                  <a:gsLst>
                    <a:gs pos="0">
                      <a:srgbClr val="FFC063"/>
                    </a:gs>
                    <a:gs pos="100000">
                      <a:srgbClr val="FDD497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1921</a:t>
            </a:r>
            <a:r>
              <a:rPr lang="zh-CN" altLang="en-US" sz="3600" dirty="0">
                <a:ln w="34925">
                  <a:noFill/>
                </a:ln>
                <a:gradFill>
                  <a:gsLst>
                    <a:gs pos="0">
                      <a:srgbClr val="FFC063"/>
                    </a:gs>
                    <a:gs pos="100000">
                      <a:srgbClr val="FDD497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  <a:r>
              <a:rPr lang="en-US" altLang="zh-CN" sz="3600" dirty="0">
                <a:ln w="34925">
                  <a:noFill/>
                </a:ln>
                <a:gradFill>
                  <a:gsLst>
                    <a:gs pos="0">
                      <a:srgbClr val="FFC063"/>
                    </a:gs>
                    <a:gs pos="100000">
                      <a:srgbClr val="FDD497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3600" dirty="0">
                <a:ln w="34925">
                  <a:noFill/>
                </a:ln>
                <a:gradFill>
                  <a:gsLst>
                    <a:gs pos="0">
                      <a:srgbClr val="FFC063"/>
                    </a:gs>
                    <a:gs pos="100000">
                      <a:srgbClr val="FDD497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3600" dirty="0">
              <a:ln w="34925">
                <a:noFill/>
              </a:ln>
              <a:gradFill>
                <a:gsLst>
                  <a:gs pos="0">
                    <a:srgbClr val="FFC063"/>
                  </a:gs>
                  <a:gs pos="100000">
                    <a:srgbClr val="FDD497"/>
                  </a:gs>
                </a:gsLst>
                <a:lin ang="5400000"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9790">
              <a:lnSpc>
                <a:spcPct val="130000"/>
              </a:lnSpc>
            </a:pPr>
            <a:r>
              <a:rPr lang="zh-CN" altLang="en-US" sz="3600" dirty="0">
                <a:ln w="34925">
                  <a:noFill/>
                </a:ln>
                <a:gradFill>
                  <a:gsLst>
                    <a:gs pos="0">
                      <a:srgbClr val="FFC063"/>
                    </a:gs>
                    <a:gs pos="100000">
                      <a:srgbClr val="FDD497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中国共产党百余年奋斗的</a:t>
            </a:r>
            <a:endParaRPr lang="en-US" altLang="zh-CN" sz="3600" dirty="0">
              <a:ln w="34925">
                <a:noFill/>
              </a:ln>
              <a:gradFill>
                <a:gsLst>
                  <a:gs pos="0">
                    <a:srgbClr val="FFC063"/>
                  </a:gs>
                  <a:gs pos="100000">
                    <a:srgbClr val="FDD497"/>
                  </a:gs>
                </a:gsLst>
                <a:lin ang="5400000"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9790">
              <a:lnSpc>
                <a:spcPct val="130000"/>
              </a:lnSpc>
            </a:pPr>
            <a:r>
              <a:rPr lang="zh-CN" altLang="en-US" sz="3600" dirty="0">
                <a:ln w="34925">
                  <a:noFill/>
                </a:ln>
                <a:gradFill>
                  <a:gsLst>
                    <a:gs pos="0">
                      <a:srgbClr val="FFC063"/>
                    </a:gs>
                    <a:gs pos="100000">
                      <a:srgbClr val="FDD497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历史轨迹与时代价值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287EECB-D57A-F79B-C49E-A5251FE4A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0819" y="2705164"/>
            <a:ext cx="2736853" cy="1973575"/>
          </a:xfrm>
          <a:custGeom>
            <a:avLst/>
            <a:gdLst>
              <a:gd name="connsiteX0" fmla="*/ 1041399 w 3600454"/>
              <a:gd name="connsiteY0" fmla="*/ 0 h 2596327"/>
              <a:gd name="connsiteX1" fmla="*/ 3600454 w 3600454"/>
              <a:gd name="connsiteY1" fmla="*/ 0 h 2596327"/>
              <a:gd name="connsiteX2" fmla="*/ 3600454 w 3600454"/>
              <a:gd name="connsiteY2" fmla="*/ 2596327 h 2596327"/>
              <a:gd name="connsiteX3" fmla="*/ 0 w 3600454"/>
              <a:gd name="connsiteY3" fmla="*/ 2596327 h 2596327"/>
              <a:gd name="connsiteX4" fmla="*/ 0 w 3600454"/>
              <a:gd name="connsiteY4" fmla="*/ 1214567 h 2596327"/>
              <a:gd name="connsiteX5" fmla="*/ 1041399 w 3600454"/>
              <a:gd name="connsiteY5" fmla="*/ 1214567 h 2596327"/>
              <a:gd name="connsiteX6" fmla="*/ 1041399 w 3600454"/>
              <a:gd name="connsiteY6" fmla="*/ 0 h 25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454" h="2596327">
                <a:moveTo>
                  <a:pt x="1041399" y="0"/>
                </a:moveTo>
                <a:lnTo>
                  <a:pt x="3600454" y="0"/>
                </a:lnTo>
                <a:lnTo>
                  <a:pt x="3600454" y="2596327"/>
                </a:lnTo>
                <a:lnTo>
                  <a:pt x="0" y="2596327"/>
                </a:lnTo>
                <a:lnTo>
                  <a:pt x="0" y="1214567"/>
                </a:lnTo>
                <a:lnTo>
                  <a:pt x="1041399" y="1214567"/>
                </a:lnTo>
                <a:lnTo>
                  <a:pt x="1041399" y="0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E7EC6D2-0643-219E-C64C-67B95D259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76" b="53220"/>
          <a:stretch>
            <a:fillRect/>
          </a:stretch>
        </p:blipFill>
        <p:spPr>
          <a:xfrm>
            <a:off x="576397" y="1300008"/>
            <a:ext cx="1644649" cy="1918128"/>
          </a:xfrm>
          <a:custGeom>
            <a:avLst/>
            <a:gdLst>
              <a:gd name="connsiteX0" fmla="*/ 0 w 1041399"/>
              <a:gd name="connsiteY0" fmla="*/ 0 h 1214567"/>
              <a:gd name="connsiteX1" fmla="*/ 1041399 w 1041399"/>
              <a:gd name="connsiteY1" fmla="*/ 0 h 1214567"/>
              <a:gd name="connsiteX2" fmla="*/ 1041399 w 1041399"/>
              <a:gd name="connsiteY2" fmla="*/ 1214567 h 1214567"/>
              <a:gd name="connsiteX3" fmla="*/ 0 w 1041399"/>
              <a:gd name="connsiteY3" fmla="*/ 1214567 h 1214567"/>
              <a:gd name="connsiteX4" fmla="*/ 0 w 1041399"/>
              <a:gd name="connsiteY4" fmla="*/ 0 h 12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399" h="1214567">
                <a:moveTo>
                  <a:pt x="0" y="0"/>
                </a:moveTo>
                <a:lnTo>
                  <a:pt x="1041399" y="0"/>
                </a:lnTo>
                <a:lnTo>
                  <a:pt x="1041399" y="1214567"/>
                </a:lnTo>
                <a:lnTo>
                  <a:pt x="0" y="121456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738EDA-66E8-8A81-BB98-A8AFB88C7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6" y="349100"/>
            <a:ext cx="1028776" cy="3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682</TotalTime>
  <Words>16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黑体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dreamsummit</cp:lastModifiedBy>
  <cp:revision>165</cp:revision>
  <dcterms:created xsi:type="dcterms:W3CDTF">2024-05-23T02:43:55Z</dcterms:created>
  <dcterms:modified xsi:type="dcterms:W3CDTF">2025-07-01T01:53:19Z</dcterms:modified>
</cp:coreProperties>
</file>