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00"/>
    <a:srgbClr val="6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1" autoAdjust="0"/>
    <p:restoredTop sz="92571" autoAdjust="0"/>
  </p:normalViewPr>
  <p:slideViewPr>
    <p:cSldViewPr snapToGrid="0">
      <p:cViewPr varScale="1">
        <p:scale>
          <a:sx n="105" d="100"/>
          <a:sy n="10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2E2B-ED23-40A2-9DF2-DF7ED3286E46}" type="datetimeFigureOut">
              <a:rPr lang="zh-CN" altLang="en-US" smtClean="0"/>
              <a:t>2025/7/7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E8EA2-A2F6-4955-9D1A-CD01F5E8A9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9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7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9F174E-9F2F-8B4D-AFB5-59E1A4B31037}"/>
              </a:ext>
            </a:extLst>
          </p:cNvPr>
          <p:cNvSpPr/>
          <p:nvPr userDrawn="1"/>
        </p:nvSpPr>
        <p:spPr>
          <a:xfrm>
            <a:off x="256760" y="169260"/>
            <a:ext cx="8876111" cy="48244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78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292ADB-71C5-6C40-A534-E52DC0190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574"/>
            <a:ext cx="769586" cy="4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4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9F174E-9F2F-8B4D-AFB5-59E1A4B31037}"/>
              </a:ext>
            </a:extLst>
          </p:cNvPr>
          <p:cNvSpPr/>
          <p:nvPr userDrawn="1"/>
        </p:nvSpPr>
        <p:spPr>
          <a:xfrm>
            <a:off x="256760" y="169260"/>
            <a:ext cx="8876111" cy="48244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78"/>
          </a:p>
        </p:txBody>
      </p:sp>
    </p:spTree>
    <p:extLst>
      <p:ext uri="{BB962C8B-B14F-4D97-AF65-F5344CB8AC3E}">
        <p14:creationId xmlns:p14="http://schemas.microsoft.com/office/powerpoint/2010/main" val="211162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8BF1AF-D740-C95D-ED1E-60A7631E0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75"/>
            <a:ext cx="9334500" cy="4445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BA367F-74F2-E647-A842-F0C016CF4A64}"/>
              </a:ext>
            </a:extLst>
          </p:cNvPr>
          <p:cNvSpPr txBox="1"/>
          <p:nvPr/>
        </p:nvSpPr>
        <p:spPr>
          <a:xfrm>
            <a:off x="2002095" y="2045866"/>
            <a:ext cx="5330306" cy="1579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99790">
              <a:lnSpc>
                <a:spcPct val="130000"/>
              </a:lnSpc>
            </a:pPr>
            <a:r>
              <a:rPr kumimoji="1"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新时代反腐倡廉的</a:t>
            </a:r>
            <a:endParaRPr kumimoji="1"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30000"/>
              </a:lnSpc>
            </a:pPr>
            <a:r>
              <a:rPr kumimoji="1"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制度设计与价值观培育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2BB26EB-24CB-484F-8E5F-1DB5D874C5C9}"/>
              </a:ext>
            </a:extLst>
          </p:cNvPr>
          <p:cNvGrpSpPr/>
          <p:nvPr/>
        </p:nvGrpSpPr>
        <p:grpSpPr>
          <a:xfrm>
            <a:off x="3426353" y="1463582"/>
            <a:ext cx="2481790" cy="461665"/>
            <a:chOff x="4678683" y="2016765"/>
            <a:chExt cx="3242993" cy="60326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99AFC0A-AA1E-AF43-BC53-9F416ECFC5DE}"/>
                </a:ext>
              </a:extLst>
            </p:cNvPr>
            <p:cNvSpPr txBox="1"/>
            <p:nvPr/>
          </p:nvSpPr>
          <p:spPr>
            <a:xfrm>
              <a:off x="4966714" y="2016765"/>
              <a:ext cx="2666931" cy="60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99790"/>
              <a:r>
                <a:rPr kumimoji="1" lang="en-US" altLang="zh-CN" sz="24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【</a:t>
              </a:r>
              <a:r>
                <a:rPr kumimoji="1" lang="zh-CN" altLang="en-US" sz="24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党员课堂</a:t>
              </a:r>
              <a:r>
                <a:rPr kumimoji="1" lang="en-US" altLang="zh-CN" sz="24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】</a:t>
              </a:r>
              <a:endParaRPr kumimoji="1"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五角星 31">
              <a:extLst>
                <a:ext uri="{FF2B5EF4-FFF2-40B4-BE49-F238E27FC236}">
                  <a16:creationId xmlns:a16="http://schemas.microsoft.com/office/drawing/2014/main" id="{656C108A-441A-3945-BA4A-84589C30C384}"/>
                </a:ext>
              </a:extLst>
            </p:cNvPr>
            <p:cNvSpPr/>
            <p:nvPr/>
          </p:nvSpPr>
          <p:spPr>
            <a:xfrm>
              <a:off x="7633645" y="2174379"/>
              <a:ext cx="288031" cy="28803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790"/>
              <a:endParaRPr kumimoji="1" lang="zh-CN" altLang="en-US" sz="1378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五角星 33">
              <a:extLst>
                <a:ext uri="{FF2B5EF4-FFF2-40B4-BE49-F238E27FC236}">
                  <a16:creationId xmlns:a16="http://schemas.microsoft.com/office/drawing/2014/main" id="{50B452A0-E795-7D4C-B550-62BBC70C0EA1}"/>
                </a:ext>
              </a:extLst>
            </p:cNvPr>
            <p:cNvSpPr/>
            <p:nvPr/>
          </p:nvSpPr>
          <p:spPr>
            <a:xfrm>
              <a:off x="4678683" y="2177615"/>
              <a:ext cx="288031" cy="28803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790"/>
              <a:endParaRPr kumimoji="1" lang="zh-CN" altLang="en-US" sz="1378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5A79071-419F-B562-22BE-7CBBFEB88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52" y="310720"/>
            <a:ext cx="871896" cy="261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785157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344" objId="3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.2|0.3|0.2|0.3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812</TotalTime>
  <Words>10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思源黑体 CN Bold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190</cp:revision>
  <dcterms:created xsi:type="dcterms:W3CDTF">2025-06-30T05:38:20Z</dcterms:created>
  <dcterms:modified xsi:type="dcterms:W3CDTF">2025-07-07T06:41:36Z</dcterms:modified>
</cp:coreProperties>
</file>