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站酷酷黑" panose="02010600030101010101" pitchFamily="2" charset="-122"/>
      <p:regular r:id="rId6"/>
    </p:embeddedFont>
    <p:embeddedFont>
      <p:font typeface="云峰飞云体" panose="02000500000000000000" pitchFamily="2" charset="-12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C7C7C7"/>
    <a:srgbClr val="1C90D7"/>
    <a:srgbClr val="C9503B"/>
    <a:srgbClr val="B5261A"/>
    <a:srgbClr val="0FCFFC"/>
    <a:srgbClr val="8EFDA7"/>
    <a:srgbClr val="FFCE1F"/>
    <a:srgbClr val="FBC39F"/>
    <a:srgbClr val="DC5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73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2025/7/16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29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多边形抽象现代多边形几何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0010"/>
            <a:ext cx="933450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6264910" y="0"/>
            <a:ext cx="3068320" cy="52489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635" y="0"/>
            <a:ext cx="3209925" cy="52489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 flipH="1">
            <a:off x="0" y="0"/>
            <a:ext cx="9334500" cy="5248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963" y="44450"/>
            <a:ext cx="9172575" cy="5159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635" y="0"/>
            <a:ext cx="9334500" cy="1419860"/>
            <a:chOff x="0" y="317"/>
            <a:chExt cx="14700" cy="4336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317"/>
              <a:ext cx="14699" cy="4185"/>
            </a:xfrm>
            <a:prstGeom prst="rect">
              <a:avLst/>
            </a:prstGeom>
            <a:gradFill>
              <a:gsLst>
                <a:gs pos="100000">
                  <a:srgbClr val="8CE3FF"/>
                </a:gs>
                <a:gs pos="0">
                  <a:srgbClr val="E3FDB4"/>
                </a:gs>
              </a:gsLst>
              <a:lin ang="4200000" scaled="1"/>
            </a:gradFill>
            <a:ln>
              <a:noFill/>
            </a:ln>
          </p:spPr>
          <p:txBody>
            <a:bodyPr wrap="square" rtlCol="0" anchor="t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云峰飞云体" panose="02000500000000000000" charset="-122"/>
                <a:ea typeface="云峰飞云体" panose="02000500000000000000" charset="-122"/>
                <a:cs typeface="云峰飞云体" panose="02000500000000000000" charset="-122"/>
              </a:endParaRPr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0" y="1401"/>
              <a:ext cx="14700" cy="3252"/>
              <a:chOff x="1028700" y="1052237"/>
              <a:chExt cx="12192000" cy="2697169"/>
            </a:xfrm>
          </p:grpSpPr>
          <p:sp>
            <p:nvSpPr>
              <p:cNvPr id="30" name="任意多边形: 形状 17"/>
              <p:cNvSpPr/>
              <p:nvPr userDrawn="1"/>
            </p:nvSpPr>
            <p:spPr>
              <a:xfrm>
                <a:off x="1028700" y="1052237"/>
                <a:ext cx="12192000" cy="2697169"/>
              </a:xfrm>
              <a:custGeom>
                <a:avLst/>
                <a:gdLst>
                  <a:gd name="connsiteX0" fmla="*/ 12192000 w 12192000"/>
                  <a:gd name="connsiteY0" fmla="*/ 0 h 1483087"/>
                  <a:gd name="connsiteX1" fmla="*/ 12192000 w 12192000"/>
                  <a:gd name="connsiteY1" fmla="*/ 1483087 h 1483087"/>
                  <a:gd name="connsiteX2" fmla="*/ 0 w 12192000"/>
                  <a:gd name="connsiteY2" fmla="*/ 1483087 h 1483087"/>
                  <a:gd name="connsiteX3" fmla="*/ 0 w 12192000"/>
                  <a:gd name="connsiteY3" fmla="*/ 0 h 1483087"/>
                  <a:gd name="connsiteX4" fmla="*/ 78165 w 12192000"/>
                  <a:gd name="connsiteY4" fmla="*/ 22283 h 1483087"/>
                  <a:gd name="connsiteX5" fmla="*/ 6096000 w 12192000"/>
                  <a:gd name="connsiteY5" fmla="*/ 759187 h 1483087"/>
                  <a:gd name="connsiteX6" fmla="*/ 12113835 w 12192000"/>
                  <a:gd name="connsiteY6" fmla="*/ 22283 h 148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00" h="1483087">
                    <a:moveTo>
                      <a:pt x="12192000" y="0"/>
                    </a:moveTo>
                    <a:lnTo>
                      <a:pt x="12192000" y="1483087"/>
                    </a:lnTo>
                    <a:lnTo>
                      <a:pt x="0" y="1483087"/>
                    </a:lnTo>
                    <a:lnTo>
                      <a:pt x="0" y="0"/>
                    </a:lnTo>
                    <a:lnTo>
                      <a:pt x="78165" y="22283"/>
                    </a:lnTo>
                    <a:cubicBezTo>
                      <a:pt x="1795990" y="487526"/>
                      <a:pt x="3866858" y="759187"/>
                      <a:pt x="6096000" y="759187"/>
                    </a:cubicBezTo>
                    <a:cubicBezTo>
                      <a:pt x="8325142" y="759187"/>
                      <a:pt x="10396010" y="487526"/>
                      <a:pt x="12113835" y="222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  <a:ln w="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: 形状 16"/>
              <p:cNvSpPr/>
              <p:nvPr userDrawn="1"/>
            </p:nvSpPr>
            <p:spPr>
              <a:xfrm>
                <a:off x="1028700" y="2141223"/>
                <a:ext cx="12192000" cy="1607353"/>
              </a:xfrm>
              <a:custGeom>
                <a:avLst/>
                <a:gdLst>
                  <a:gd name="connsiteX0" fmla="*/ 12192000 w 12192000"/>
                  <a:gd name="connsiteY0" fmla="*/ 0 h 1483087"/>
                  <a:gd name="connsiteX1" fmla="*/ 12192000 w 12192000"/>
                  <a:gd name="connsiteY1" fmla="*/ 1483087 h 1483087"/>
                  <a:gd name="connsiteX2" fmla="*/ 0 w 12192000"/>
                  <a:gd name="connsiteY2" fmla="*/ 1483087 h 1483087"/>
                  <a:gd name="connsiteX3" fmla="*/ 0 w 12192000"/>
                  <a:gd name="connsiteY3" fmla="*/ 0 h 1483087"/>
                  <a:gd name="connsiteX4" fmla="*/ 78165 w 12192000"/>
                  <a:gd name="connsiteY4" fmla="*/ 22283 h 1483087"/>
                  <a:gd name="connsiteX5" fmla="*/ 6096000 w 12192000"/>
                  <a:gd name="connsiteY5" fmla="*/ 759187 h 1483087"/>
                  <a:gd name="connsiteX6" fmla="*/ 12113835 w 12192000"/>
                  <a:gd name="connsiteY6" fmla="*/ 22283 h 148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00" h="1483087">
                    <a:moveTo>
                      <a:pt x="12192000" y="0"/>
                    </a:moveTo>
                    <a:lnTo>
                      <a:pt x="12192000" y="1483087"/>
                    </a:lnTo>
                    <a:lnTo>
                      <a:pt x="0" y="1483087"/>
                    </a:lnTo>
                    <a:lnTo>
                      <a:pt x="0" y="0"/>
                    </a:lnTo>
                    <a:lnTo>
                      <a:pt x="78165" y="22283"/>
                    </a:lnTo>
                    <a:cubicBezTo>
                      <a:pt x="1795990" y="487526"/>
                      <a:pt x="3866858" y="759187"/>
                      <a:pt x="6096000" y="759187"/>
                    </a:cubicBezTo>
                    <a:cubicBezTo>
                      <a:pt x="8325142" y="759187"/>
                      <a:pt x="10396010" y="487526"/>
                      <a:pt x="12113835" y="22283"/>
                    </a:cubicBezTo>
                    <a:close/>
                  </a:path>
                </a:pathLst>
              </a:custGeom>
              <a:solidFill>
                <a:schemeClr val="bg1">
                  <a:alpha val="98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5" name="图片 34" descr="图片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" y="0"/>
            <a:ext cx="3950335" cy="52482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6" name="组合 45"/>
          <p:cNvGrpSpPr/>
          <p:nvPr userDrawn="1"/>
        </p:nvGrpSpPr>
        <p:grpSpPr>
          <a:xfrm>
            <a:off x="7434580" y="2625090"/>
            <a:ext cx="1899920" cy="2623185"/>
            <a:chOff x="11321" y="3955"/>
            <a:chExt cx="2480" cy="3424"/>
          </a:xfrm>
        </p:grpSpPr>
        <p:sp>
          <p:nvSpPr>
            <p:cNvPr id="44" name="等腰三角形 43"/>
            <p:cNvSpPr/>
            <p:nvPr userDrawn="1">
              <p:custDataLst>
                <p:tags r:id="rId1"/>
              </p:custDataLst>
            </p:nvPr>
          </p:nvSpPr>
          <p:spPr>
            <a:xfrm rot="10800000" flipH="1" flipV="1">
              <a:off x="11321" y="5265"/>
              <a:ext cx="2480" cy="2115"/>
            </a:xfrm>
            <a:prstGeom prst="triangle">
              <a:avLst>
                <a:gd name="adj" fmla="val 86104"/>
              </a:avLst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80"/>
            </a:p>
          </p:txBody>
        </p:sp>
        <p:sp>
          <p:nvSpPr>
            <p:cNvPr id="45" name="任意多边形 44"/>
            <p:cNvSpPr/>
            <p:nvPr userDrawn="1">
              <p:custDataLst>
                <p:tags r:id="rId2"/>
              </p:custDataLst>
            </p:nvPr>
          </p:nvSpPr>
          <p:spPr>
            <a:xfrm rot="16200000" flipH="1" flipV="1">
              <a:off x="11996" y="4052"/>
              <a:ext cx="1900" cy="1707"/>
            </a:xfrm>
            <a:custGeom>
              <a:avLst/>
              <a:gdLst>
                <a:gd name="connsiteX0" fmla="*/ 3082169 w 3082169"/>
                <a:gd name="connsiteY0" fmla="*/ 2768303 h 2768303"/>
                <a:gd name="connsiteX1" fmla="*/ 0 w 3082169"/>
                <a:gd name="connsiteY1" fmla="*/ 1778081 h 2768303"/>
                <a:gd name="connsiteX2" fmla="*/ 927623 w 3082169"/>
                <a:gd name="connsiteY2" fmla="*/ 0 h 2768303"/>
                <a:gd name="connsiteX3" fmla="*/ 2048635 w 3082169"/>
                <a:gd name="connsiteY3" fmla="*/ 0 h 2768303"/>
                <a:gd name="connsiteX4" fmla="*/ 3082169 w 3082169"/>
                <a:gd name="connsiteY4" fmla="*/ 2768303 h 276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169" h="2768303">
                  <a:moveTo>
                    <a:pt x="3082169" y="2768303"/>
                  </a:moveTo>
                  <a:lnTo>
                    <a:pt x="0" y="1778081"/>
                  </a:lnTo>
                  <a:lnTo>
                    <a:pt x="927623" y="0"/>
                  </a:lnTo>
                  <a:lnTo>
                    <a:pt x="2048635" y="0"/>
                  </a:lnTo>
                  <a:lnTo>
                    <a:pt x="3082169" y="27683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8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12B7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61353" y="1007428"/>
            <a:ext cx="8240395" cy="3233420"/>
            <a:chOff x="750" y="904"/>
            <a:chExt cx="12977" cy="5092"/>
          </a:xfrm>
        </p:grpSpPr>
        <p:sp>
          <p:nvSpPr>
            <p:cNvPr id="41" name="矩形 40" descr="7b0a2020202022776f7264617274223a2022220a7d0a"/>
            <p:cNvSpPr/>
            <p:nvPr/>
          </p:nvSpPr>
          <p:spPr>
            <a:xfrm>
              <a:off x="1785" y="1632"/>
              <a:ext cx="11942" cy="4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/>
              <a:r>
                <a:rPr lang="zh-CN" altLang="en-US" sz="54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中国特色</a:t>
              </a:r>
            </a:p>
            <a:p>
              <a:pPr algn="r"/>
              <a:r>
                <a:rPr lang="zh-CN" altLang="en-US" sz="54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社会主义</a:t>
              </a:r>
            </a:p>
            <a:p>
              <a:pPr algn="r"/>
              <a:r>
                <a:rPr lang="zh-CN" altLang="en-US" sz="54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法治体系在加速</a:t>
              </a:r>
            </a:p>
          </p:txBody>
        </p:sp>
        <p:sp>
          <p:nvSpPr>
            <p:cNvPr id="3" name="矩形 2" descr="7b0a2020202022776f7264617274223a2022220a7d0a"/>
            <p:cNvSpPr/>
            <p:nvPr/>
          </p:nvSpPr>
          <p:spPr>
            <a:xfrm>
              <a:off x="750" y="904"/>
              <a:ext cx="8231" cy="50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170" tIns="46990" rIns="90170" bIns="46990" rtlCol="0" anchor="t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zh-CN" altLang="en-US" sz="7200" b="1">
                  <a:ln w="28575">
                    <a:solidFill>
                      <a:srgbClr val="024EB8"/>
                    </a:solidFill>
                  </a:ln>
                  <a:solidFill>
                    <a:schemeClr val="bg1"/>
                  </a:solidFill>
                  <a:effectLst>
                    <a:outerShdw dist="38100" dir="8100000" sx="104000" sy="104000" algn="tr" rotWithShape="0">
                      <a:srgbClr val="024EB8"/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宪法领航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4364879,20481688,4364912,4364950,4364881,4364888,4563109,4364957,19951219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160922_2*i*1"/>
  <p:tag name="KSO_WM_TEMPLATE_CATEGORY" val="custom"/>
  <p:tag name="KSO_WM_TEMPLATE_INDEX" val="20160922"/>
  <p:tag name="KSO_WM_UNIT_LAYERLEVEL" val="1"/>
  <p:tag name="KSO_WM_TAG_VERSION" val="1.0"/>
  <p:tag name="KSO_WM_BEAUTIFY_FLAG" val="#wm#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160922_2*i*2"/>
  <p:tag name="KSO_WM_TEMPLATE_CATEGORY" val="custom"/>
  <p:tag name="KSO_WM_TEMPLATE_INDEX" val="20160922"/>
  <p:tag name="KSO_WM_UNIT_LAYERLEVEL" val="1"/>
  <p:tag name="KSO_WM_TAG_VERSION" val="1.0"/>
  <p:tag name="KSO_WM_BEAUTIFY_FLAG" val="#wm#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t">
        <a:noAutofit/>
        <a:scene3d>
          <a:camera prst="orthographicFront"/>
          <a:lightRig rig="threePt" dir="t"/>
        </a:scene3d>
      </a:bodyPr>
      <a:lstStyle>
        <a:defPPr algn="ctr">
          <a:defRPr lang="zh-CN" altLang="en-US" sz="6600">
            <a:ln w="9525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云峰飞云体" panose="02000500000000000000" charset="-122"/>
            <a:ea typeface="云峰飞云体" panose="02000500000000000000" charset="-122"/>
            <a:cs typeface="云峰飞云体" panose="02000500000000000000" charset="-122"/>
          </a:defRPr>
        </a:defPPr>
      </a:lstStyle>
    </a:spDef>
    <a:txDef>
      <a:spPr>
        <a:noFill/>
        <a:ln>
          <a:noFill/>
        </a:ln>
      </a:spPr>
      <a:bodyPr wrap="square" anchor="t" anchorCtr="0">
        <a:spAutoFit/>
      </a:bodyPr>
      <a:lstStyle>
        <a:defPPr lvl="0" algn="just">
          <a:lnSpc>
            <a:spcPct val="125000"/>
          </a:lnSpc>
          <a:defRPr lang="en-US" altLang="zh-CN" sz="1600" dirty="0">
            <a:solidFill>
              <a:schemeClr val="tx1"/>
            </a:solidFill>
            <a:latin typeface="思源宋体 CN" panose="02020400000000000000" pitchFamily="18" charset="-122"/>
            <a:ea typeface="思源宋体 CN" panose="02020400000000000000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9</Words>
  <Application>Microsoft Office PowerPoint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黑体</vt:lpstr>
      <vt:lpstr>宋体</vt:lpstr>
      <vt:lpstr>Arial</vt:lpstr>
      <vt:lpstr>站酷酷黑</vt:lpstr>
      <vt:lpstr>云峰飞云体</vt:lpstr>
      <vt:lpstr>思源宋体 CN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2743</cp:revision>
  <dcterms:created xsi:type="dcterms:W3CDTF">2019-01-24T00:58:00Z</dcterms:created>
  <dcterms:modified xsi:type="dcterms:W3CDTF">2025-07-16T02:12:01Z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882F85BE505B42E1BE46E7255721618D_13</vt:lpwstr>
  </property>
</Properties>
</file>