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441" r:id="rId2"/>
  </p:sldIdLst>
  <p:sldSz cx="9144000" cy="5143500" type="screen16x9"/>
  <p:notesSz cx="6858000" cy="9144000"/>
  <p:custDataLst>
    <p:tags r:id="rId5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2331"/>
    <a:srgbClr val="C00000"/>
    <a:srgbClr val="FFD6D6"/>
    <a:srgbClr val="AC2023"/>
    <a:srgbClr val="780B15"/>
    <a:srgbClr val="961B20"/>
    <a:srgbClr val="C72126"/>
    <a:srgbClr val="92191E"/>
    <a:srgbClr val="8E191E"/>
    <a:srgbClr val="216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3611" autoAdjust="0"/>
  </p:normalViewPr>
  <p:slideViewPr>
    <p:cSldViewPr snapToGrid="0" snapToObjects="1">
      <p:cViewPr varScale="1">
        <p:scale>
          <a:sx n="109" d="100"/>
          <a:sy n="109" d="100"/>
        </p:scale>
        <p:origin x="92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6" d="100"/>
        <a:sy n="19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  <a:t>2025/7/18 Friday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  <a:t>2025/7/18 Friday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97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191530" y="209369"/>
            <a:ext cx="2780270" cy="765342"/>
            <a:chOff x="0" y="353298"/>
            <a:chExt cx="3707027" cy="1020456"/>
          </a:xfrm>
        </p:grpSpPr>
        <p:sp>
          <p:nvSpPr>
            <p:cNvPr id="9" name="图形"/>
            <p:cNvSpPr/>
            <p:nvPr userDrawn="1"/>
          </p:nvSpPr>
          <p:spPr>
            <a:xfrm>
              <a:off x="489757" y="353298"/>
              <a:ext cx="3217270" cy="59436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en-US" altLang="zh-CN" sz="18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宋体 SemiBold" panose="02020600000000000000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" name="文本框 7"/>
            <p:cNvSpPr txBox="1"/>
            <p:nvPr userDrawn="1"/>
          </p:nvSpPr>
          <p:spPr>
            <a:xfrm>
              <a:off x="680119" y="388869"/>
              <a:ext cx="2836546" cy="98488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en-US" altLang="zh-CN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01 </a:t>
              </a:r>
              <a:r>
                <a:rPr lang="zh-CN" altLang="en-US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工作内容概述</a:t>
              </a:r>
            </a:p>
          </p:txBody>
        </p:sp>
        <p:sp>
          <p:nvSpPr>
            <p:cNvPr id="2" name="椭圆 1"/>
            <p:cNvSpPr/>
            <p:nvPr userDrawn="1"/>
          </p:nvSpPr>
          <p:spPr>
            <a:xfrm>
              <a:off x="0" y="498078"/>
              <a:ext cx="304800" cy="304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33856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/>
        </p:nvGrpSpPr>
        <p:grpSpPr>
          <a:xfrm>
            <a:off x="191530" y="209369"/>
            <a:ext cx="2918988" cy="445770"/>
            <a:chOff x="0" y="353298"/>
            <a:chExt cx="3891984" cy="594360"/>
          </a:xfrm>
        </p:grpSpPr>
        <p:sp>
          <p:nvSpPr>
            <p:cNvPr id="10" name="图形"/>
            <p:cNvSpPr/>
            <p:nvPr userDrawn="1"/>
          </p:nvSpPr>
          <p:spPr>
            <a:xfrm>
              <a:off x="489757" y="353298"/>
              <a:ext cx="3217270" cy="59436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en-US" altLang="zh-CN" sz="18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宋体 SemiBold" panose="02020600000000000000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11" name="文本框 10"/>
            <p:cNvSpPr txBox="1"/>
            <p:nvPr userDrawn="1"/>
          </p:nvSpPr>
          <p:spPr>
            <a:xfrm>
              <a:off x="680119" y="388869"/>
              <a:ext cx="3211865" cy="55399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en-US" altLang="zh-CN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02 </a:t>
              </a:r>
              <a:r>
                <a:rPr lang="zh-CN" altLang="en-US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工作成果展示</a:t>
              </a:r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0" y="498078"/>
              <a:ext cx="304800" cy="304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87078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/>
        </p:nvGrpSpPr>
        <p:grpSpPr>
          <a:xfrm>
            <a:off x="191530" y="209369"/>
            <a:ext cx="2918988" cy="445770"/>
            <a:chOff x="0" y="353298"/>
            <a:chExt cx="3891984" cy="594360"/>
          </a:xfrm>
        </p:grpSpPr>
        <p:sp>
          <p:nvSpPr>
            <p:cNvPr id="10" name="图形"/>
            <p:cNvSpPr/>
            <p:nvPr userDrawn="1"/>
          </p:nvSpPr>
          <p:spPr>
            <a:xfrm>
              <a:off x="489757" y="353298"/>
              <a:ext cx="3217270" cy="59436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en-US" altLang="zh-CN" sz="18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宋体 SemiBold" panose="02020600000000000000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11" name="文本框 10"/>
            <p:cNvSpPr txBox="1"/>
            <p:nvPr userDrawn="1"/>
          </p:nvSpPr>
          <p:spPr>
            <a:xfrm>
              <a:off x="680119" y="388869"/>
              <a:ext cx="3211865" cy="55399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en-US" altLang="zh-CN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03 </a:t>
              </a:r>
              <a:r>
                <a:rPr lang="zh-CN" altLang="en-US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工作内容总结</a:t>
              </a:r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0" y="498078"/>
              <a:ext cx="304800" cy="304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13021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/>
        </p:nvGrpSpPr>
        <p:grpSpPr>
          <a:xfrm>
            <a:off x="191530" y="209369"/>
            <a:ext cx="2918988" cy="445770"/>
            <a:chOff x="0" y="353298"/>
            <a:chExt cx="3891984" cy="594360"/>
          </a:xfrm>
        </p:grpSpPr>
        <p:sp>
          <p:nvSpPr>
            <p:cNvPr id="10" name="图形"/>
            <p:cNvSpPr/>
            <p:nvPr userDrawn="1"/>
          </p:nvSpPr>
          <p:spPr>
            <a:xfrm>
              <a:off x="489757" y="353298"/>
              <a:ext cx="3217270" cy="59436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lvl="0" algn="ctr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endParaRPr lang="en-US" altLang="zh-CN" sz="18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宋体 SemiBold" panose="02020600000000000000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11" name="文本框 10"/>
            <p:cNvSpPr txBox="1"/>
            <p:nvPr userDrawn="1"/>
          </p:nvSpPr>
          <p:spPr>
            <a:xfrm>
              <a:off x="680119" y="388869"/>
              <a:ext cx="3211865" cy="55399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/>
              <a:r>
                <a:rPr lang="en-US" altLang="zh-CN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04 </a:t>
              </a:r>
              <a:r>
                <a:rPr lang="zh-CN" altLang="en-US" sz="2100" dirty="0">
                  <a:solidFill>
                    <a:schemeClr val="bg1"/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汉仪松阳体 W" panose="00020600040101010101" charset="-122"/>
                  <a:sym typeface="+mn-ea"/>
                </a:rPr>
                <a:t>下步工作计划</a:t>
              </a:r>
            </a:p>
          </p:txBody>
        </p:sp>
        <p:sp>
          <p:nvSpPr>
            <p:cNvPr id="12" name="椭圆 11"/>
            <p:cNvSpPr/>
            <p:nvPr userDrawn="1"/>
          </p:nvSpPr>
          <p:spPr>
            <a:xfrm>
              <a:off x="0" y="498078"/>
              <a:ext cx="304800" cy="304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3"/>
            </a:p>
          </p:txBody>
        </p:sp>
      </p:grpSp>
    </p:spTree>
    <p:extLst>
      <p:ext uri="{BB962C8B-B14F-4D97-AF65-F5344CB8AC3E}">
        <p14:creationId xmlns:p14="http://schemas.microsoft.com/office/powerpoint/2010/main" val="144833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106" y="841964"/>
            <a:ext cx="6858636" cy="179110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106" y="2702141"/>
            <a:ext cx="6858636" cy="124210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876" indent="0" algn="ctr">
              <a:buNone/>
              <a:defRPr sz="1200"/>
            </a:lvl7pPr>
            <a:lvl8pPr marL="2400776" indent="0" algn="ctr">
              <a:buNone/>
              <a:defRPr sz="1200"/>
            </a:lvl8pPr>
            <a:lvl9pPr marL="2744629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2025/7/18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22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022A99D-82B2-3427-DBE5-667476CFDFE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688695" y="167103"/>
            <a:ext cx="1269843" cy="380953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167624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225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750"/>
        </a:spcAft>
        <a:buFont typeface="Arial" panose="020B0604020202020204" pitchFamily="34" charset="0"/>
        <a:buChar char="●"/>
        <a:defRPr sz="135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●"/>
        <a:tabLst>
          <a:tab pos="1207294" algn="l"/>
          <a:tab pos="1207294" algn="l"/>
          <a:tab pos="1207294" algn="l"/>
          <a:tab pos="1207294" algn="l"/>
        </a:tabLst>
        <a:defRPr sz="12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●"/>
        <a:defRPr sz="120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225"/>
        </a:spcAft>
        <a:buFont typeface="Wingdings" panose="05000000000000000000" charset="0"/>
        <a:buChar char=""/>
        <a:defRPr sz="105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225"/>
        </a:spcAft>
        <a:buFont typeface="Arial" panose="020B0604020202020204" pitchFamily="34" charset="0"/>
        <a:buChar char="•"/>
        <a:defRPr sz="1050" u="none" strike="noStrike" kern="1200" cap="none" spc="113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tags" Target="../tags/tag27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tags" Target="../tags/tag26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tags" Target="../tags/tag25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Relationship Id="rId2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任意多边形: 形状 178"/>
          <p:cNvSpPr/>
          <p:nvPr/>
        </p:nvSpPr>
        <p:spPr>
          <a:xfrm rot="5400000" flipV="1">
            <a:off x="4179468" y="-354432"/>
            <a:ext cx="4610102" cy="5318966"/>
          </a:xfrm>
          <a:custGeom>
            <a:avLst/>
            <a:gdLst>
              <a:gd name="connsiteX0" fmla="*/ 0 w 5051705"/>
              <a:gd name="connsiteY0" fmla="*/ 5828472 h 5828472"/>
              <a:gd name="connsiteX1" fmla="*/ 5051705 w 5051705"/>
              <a:gd name="connsiteY1" fmla="*/ 5828472 h 5828472"/>
              <a:gd name="connsiteX2" fmla="*/ 4981485 w 5051705"/>
              <a:gd name="connsiteY2" fmla="*/ 5348911 h 5828472"/>
              <a:gd name="connsiteX3" fmla="*/ 65180 w 5051705"/>
              <a:gd name="connsiteY3" fmla="*/ 16599 h 5828472"/>
              <a:gd name="connsiteX4" fmla="*/ 0 w 5051705"/>
              <a:gd name="connsiteY4" fmla="*/ 0 h 582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1705" h="5828472">
                <a:moveTo>
                  <a:pt x="0" y="5828472"/>
                </a:moveTo>
                <a:lnTo>
                  <a:pt x="5051705" y="5828472"/>
                </a:lnTo>
                <a:lnTo>
                  <a:pt x="4981485" y="5348911"/>
                </a:lnTo>
                <a:cubicBezTo>
                  <a:pt x="4487343" y="2775397"/>
                  <a:pt x="2561550" y="710936"/>
                  <a:pt x="65180" y="16599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67000">
                <a:schemeClr val="accent2"/>
              </a:gs>
              <a:gs pos="100000">
                <a:schemeClr val="accent2">
                  <a:lumMod val="20000"/>
                  <a:lumOff val="80000"/>
                  <a:alpha val="0"/>
                </a:schemeClr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思源黑体旧字形 Light" panose="020B0300000000000000" charset="-128"/>
              <a:sym typeface="思源宋体 CN" panose="02020400000000000000" pitchFamily="18" charset="-122"/>
            </a:endParaRPr>
          </a:p>
        </p:txBody>
      </p:sp>
      <p:sp>
        <p:nvSpPr>
          <p:cNvPr id="66" name="任意多边形: 形状 178"/>
          <p:cNvSpPr/>
          <p:nvPr/>
        </p:nvSpPr>
        <p:spPr>
          <a:xfrm rot="16200000" flipV="1">
            <a:off x="255151" y="1569603"/>
            <a:ext cx="3318746" cy="3829047"/>
          </a:xfrm>
          <a:custGeom>
            <a:avLst/>
            <a:gdLst>
              <a:gd name="connsiteX0" fmla="*/ 0 w 5051705"/>
              <a:gd name="connsiteY0" fmla="*/ 5828472 h 5828472"/>
              <a:gd name="connsiteX1" fmla="*/ 5051705 w 5051705"/>
              <a:gd name="connsiteY1" fmla="*/ 5828472 h 5828472"/>
              <a:gd name="connsiteX2" fmla="*/ 4981485 w 5051705"/>
              <a:gd name="connsiteY2" fmla="*/ 5348911 h 5828472"/>
              <a:gd name="connsiteX3" fmla="*/ 65180 w 5051705"/>
              <a:gd name="connsiteY3" fmla="*/ 16599 h 5828472"/>
              <a:gd name="connsiteX4" fmla="*/ 0 w 5051705"/>
              <a:gd name="connsiteY4" fmla="*/ 0 h 582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1705" h="5828472">
                <a:moveTo>
                  <a:pt x="0" y="5828472"/>
                </a:moveTo>
                <a:lnTo>
                  <a:pt x="5051705" y="5828472"/>
                </a:lnTo>
                <a:lnTo>
                  <a:pt x="4981485" y="5348911"/>
                </a:lnTo>
                <a:cubicBezTo>
                  <a:pt x="4487343" y="2775397"/>
                  <a:pt x="2561550" y="710936"/>
                  <a:pt x="65180" y="16599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67000">
                <a:schemeClr val="accent2"/>
              </a:gs>
              <a:gs pos="100000">
                <a:schemeClr val="accent2">
                  <a:lumMod val="20000"/>
                  <a:lumOff val="80000"/>
                  <a:alpha val="0"/>
                </a:schemeClr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思源黑体旧字形 Light" panose="020B0300000000000000" charset="-128"/>
              <a:sym typeface="思源宋体 CN" panose="02020400000000000000" pitchFamily="18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 flipH="1">
            <a:off x="1" y="1035869"/>
            <a:ext cx="8332946" cy="2934186"/>
            <a:chOff x="1081405" y="1381159"/>
            <a:chExt cx="11110595" cy="3912247"/>
          </a:xfrm>
        </p:grpSpPr>
        <p:sp>
          <p:nvSpPr>
            <p:cNvPr id="7" name="任意多边形: 形状 6"/>
            <p:cNvSpPr/>
            <p:nvPr userDrawn="1"/>
          </p:nvSpPr>
          <p:spPr>
            <a:xfrm>
              <a:off x="1081405" y="1381159"/>
              <a:ext cx="11110595" cy="3912202"/>
            </a:xfrm>
            <a:custGeom>
              <a:avLst/>
              <a:gdLst>
                <a:gd name="connsiteX0" fmla="*/ 0 w 10804072"/>
                <a:gd name="connsiteY0" fmla="*/ 1511948 h 3023898"/>
                <a:gd name="connsiteX1" fmla="*/ 0 w 10804072"/>
                <a:gd name="connsiteY1" fmla="*/ 1511949 h 3023898"/>
                <a:gd name="connsiteX2" fmla="*/ 0 w 10804072"/>
                <a:gd name="connsiteY2" fmla="*/ 1511949 h 3023898"/>
                <a:gd name="connsiteX3" fmla="*/ 1511949 w 10804072"/>
                <a:gd name="connsiteY3" fmla="*/ 0 h 3023898"/>
                <a:gd name="connsiteX4" fmla="*/ 10804072 w 10804072"/>
                <a:gd name="connsiteY4" fmla="*/ 0 h 3023898"/>
                <a:gd name="connsiteX5" fmla="*/ 10804072 w 10804072"/>
                <a:gd name="connsiteY5" fmla="*/ 3023898 h 3023898"/>
                <a:gd name="connsiteX6" fmla="*/ 1511949 w 10804072"/>
                <a:gd name="connsiteY6" fmla="*/ 3023897 h 3023898"/>
                <a:gd name="connsiteX7" fmla="*/ 7806 w 10804072"/>
                <a:gd name="connsiteY7" fmla="*/ 1666536 h 3023898"/>
                <a:gd name="connsiteX8" fmla="*/ 0 w 10804072"/>
                <a:gd name="connsiteY8" fmla="*/ 1511949 h 3023898"/>
                <a:gd name="connsiteX9" fmla="*/ 7806 w 10804072"/>
                <a:gd name="connsiteY9" fmla="*/ 1357361 h 3023898"/>
                <a:gd name="connsiteX10" fmla="*/ 1511949 w 10804072"/>
                <a:gd name="connsiteY10" fmla="*/ 0 h 30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804072" h="3023898">
                  <a:moveTo>
                    <a:pt x="0" y="1511948"/>
                  </a:moveTo>
                  <a:lnTo>
                    <a:pt x="0" y="1511949"/>
                  </a:lnTo>
                  <a:lnTo>
                    <a:pt x="0" y="1511949"/>
                  </a:lnTo>
                  <a:close/>
                  <a:moveTo>
                    <a:pt x="1511949" y="0"/>
                  </a:moveTo>
                  <a:lnTo>
                    <a:pt x="10804072" y="0"/>
                  </a:lnTo>
                  <a:lnTo>
                    <a:pt x="10804072" y="3023898"/>
                  </a:lnTo>
                  <a:lnTo>
                    <a:pt x="1511949" y="3023897"/>
                  </a:lnTo>
                  <a:cubicBezTo>
                    <a:pt x="729112" y="3023897"/>
                    <a:pt x="85233" y="2428945"/>
                    <a:pt x="7806" y="1666536"/>
                  </a:cubicBezTo>
                  <a:lnTo>
                    <a:pt x="0" y="1511949"/>
                  </a:lnTo>
                  <a:lnTo>
                    <a:pt x="7806" y="1357361"/>
                  </a:lnTo>
                  <a:cubicBezTo>
                    <a:pt x="85233" y="594952"/>
                    <a:pt x="729112" y="0"/>
                    <a:pt x="15119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685800" dist="38100" dir="10800000" algn="r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4" name="弧形 3"/>
            <p:cNvSpPr/>
            <p:nvPr/>
          </p:nvSpPr>
          <p:spPr>
            <a:xfrm>
              <a:off x="1082040" y="1386840"/>
              <a:ext cx="3906566" cy="3906566"/>
            </a:xfrm>
            <a:prstGeom prst="arc">
              <a:avLst>
                <a:gd name="adj1" fmla="val 3385968"/>
                <a:gd name="adj2" fmla="val 18831907"/>
              </a:avLst>
            </a:prstGeom>
            <a:ln w="473075" cap="rnd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accent2"/>
                  </a:gs>
                </a:gsLst>
                <a:lin ang="189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</p:grpSp>
      <p:grpSp>
        <p:nvGrpSpPr>
          <p:cNvPr id="11" name="图形"/>
          <p:cNvGrpSpPr/>
          <p:nvPr/>
        </p:nvGrpSpPr>
        <p:grpSpPr>
          <a:xfrm flipH="1">
            <a:off x="281047" y="3350224"/>
            <a:ext cx="551021" cy="395123"/>
            <a:chOff x="9685868" y="541867"/>
            <a:chExt cx="834000" cy="596938"/>
          </a:xfrm>
          <a:gradFill>
            <a:gsLst>
              <a:gs pos="0">
                <a:srgbClr val="C00000"/>
              </a:gs>
              <a:gs pos="100000">
                <a:schemeClr val="bg1"/>
              </a:gs>
            </a:gsLst>
            <a:lin ang="13500000" scaled="0"/>
          </a:gradFill>
        </p:grpSpPr>
        <p:sp>
          <p:nvSpPr>
            <p:cNvPr id="165" name="图形"/>
            <p:cNvSpPr/>
            <p:nvPr>
              <p:custDataLst>
                <p:tags r:id="rId2"/>
              </p:custDataLst>
            </p:nvPr>
          </p:nvSpPr>
          <p:spPr>
            <a:xfrm>
              <a:off x="96858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66" name="图形"/>
            <p:cNvSpPr/>
            <p:nvPr>
              <p:custDataLst>
                <p:tags r:id="rId3"/>
              </p:custDataLst>
            </p:nvPr>
          </p:nvSpPr>
          <p:spPr>
            <a:xfrm>
              <a:off x="98382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67" name="图形"/>
            <p:cNvSpPr/>
            <p:nvPr>
              <p:custDataLst>
                <p:tags r:id="rId4"/>
              </p:custDataLst>
            </p:nvPr>
          </p:nvSpPr>
          <p:spPr>
            <a:xfrm>
              <a:off x="99906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68" name="图形"/>
            <p:cNvSpPr/>
            <p:nvPr>
              <p:custDataLst>
                <p:tags r:id="rId5"/>
              </p:custDataLst>
            </p:nvPr>
          </p:nvSpPr>
          <p:spPr>
            <a:xfrm>
              <a:off x="101430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69" name="图形"/>
            <p:cNvSpPr/>
            <p:nvPr>
              <p:custDataLst>
                <p:tags r:id="rId6"/>
              </p:custDataLst>
            </p:nvPr>
          </p:nvSpPr>
          <p:spPr>
            <a:xfrm>
              <a:off x="102954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0" name="图形"/>
            <p:cNvSpPr/>
            <p:nvPr>
              <p:custDataLst>
                <p:tags r:id="rId7"/>
              </p:custDataLst>
            </p:nvPr>
          </p:nvSpPr>
          <p:spPr>
            <a:xfrm>
              <a:off x="10447868" y="541867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2" name="图形"/>
            <p:cNvSpPr/>
            <p:nvPr>
              <p:custDataLst>
                <p:tags r:id="rId8"/>
              </p:custDataLst>
            </p:nvPr>
          </p:nvSpPr>
          <p:spPr>
            <a:xfrm>
              <a:off x="96858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2" name="图形"/>
            <p:cNvSpPr/>
            <p:nvPr>
              <p:custDataLst>
                <p:tags r:id="rId9"/>
              </p:custDataLst>
            </p:nvPr>
          </p:nvSpPr>
          <p:spPr>
            <a:xfrm>
              <a:off x="98382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3" name="图形"/>
            <p:cNvSpPr/>
            <p:nvPr>
              <p:custDataLst>
                <p:tags r:id="rId10"/>
              </p:custDataLst>
            </p:nvPr>
          </p:nvSpPr>
          <p:spPr>
            <a:xfrm>
              <a:off x="99906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4" name="图形"/>
            <p:cNvSpPr/>
            <p:nvPr>
              <p:custDataLst>
                <p:tags r:id="rId11"/>
              </p:custDataLst>
            </p:nvPr>
          </p:nvSpPr>
          <p:spPr>
            <a:xfrm>
              <a:off x="101430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5" name="图形"/>
            <p:cNvSpPr/>
            <p:nvPr>
              <p:custDataLst>
                <p:tags r:id="rId12"/>
              </p:custDataLst>
            </p:nvPr>
          </p:nvSpPr>
          <p:spPr>
            <a:xfrm>
              <a:off x="102954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76" name="图形"/>
            <p:cNvSpPr/>
            <p:nvPr>
              <p:custDataLst>
                <p:tags r:id="rId13"/>
              </p:custDataLst>
            </p:nvPr>
          </p:nvSpPr>
          <p:spPr>
            <a:xfrm>
              <a:off x="10447868" y="716846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3" name="图形"/>
            <p:cNvSpPr/>
            <p:nvPr>
              <p:custDataLst>
                <p:tags r:id="rId14"/>
              </p:custDataLst>
            </p:nvPr>
          </p:nvSpPr>
          <p:spPr>
            <a:xfrm>
              <a:off x="96858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4" name="图形"/>
            <p:cNvSpPr/>
            <p:nvPr>
              <p:custDataLst>
                <p:tags r:id="rId15"/>
              </p:custDataLst>
            </p:nvPr>
          </p:nvSpPr>
          <p:spPr>
            <a:xfrm>
              <a:off x="98382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5" name="图形"/>
            <p:cNvSpPr/>
            <p:nvPr>
              <p:custDataLst>
                <p:tags r:id="rId16"/>
              </p:custDataLst>
            </p:nvPr>
          </p:nvSpPr>
          <p:spPr>
            <a:xfrm>
              <a:off x="99906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0" name="图形"/>
            <p:cNvSpPr/>
            <p:nvPr>
              <p:custDataLst>
                <p:tags r:id="rId17"/>
              </p:custDataLst>
            </p:nvPr>
          </p:nvSpPr>
          <p:spPr>
            <a:xfrm>
              <a:off x="101430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1" name="图形"/>
            <p:cNvSpPr/>
            <p:nvPr>
              <p:custDataLst>
                <p:tags r:id="rId18"/>
              </p:custDataLst>
            </p:nvPr>
          </p:nvSpPr>
          <p:spPr>
            <a:xfrm>
              <a:off x="102954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2" name="图形"/>
            <p:cNvSpPr/>
            <p:nvPr>
              <p:custDataLst>
                <p:tags r:id="rId19"/>
              </p:custDataLst>
            </p:nvPr>
          </p:nvSpPr>
          <p:spPr>
            <a:xfrm>
              <a:off x="10447868" y="89182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3" name="图形"/>
            <p:cNvSpPr/>
            <p:nvPr>
              <p:custDataLst>
                <p:tags r:id="rId20"/>
              </p:custDataLst>
            </p:nvPr>
          </p:nvSpPr>
          <p:spPr>
            <a:xfrm>
              <a:off x="96858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4" name="图形"/>
            <p:cNvSpPr/>
            <p:nvPr>
              <p:custDataLst>
                <p:tags r:id="rId21"/>
              </p:custDataLst>
            </p:nvPr>
          </p:nvSpPr>
          <p:spPr>
            <a:xfrm>
              <a:off x="98382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5" name="图形"/>
            <p:cNvSpPr/>
            <p:nvPr>
              <p:custDataLst>
                <p:tags r:id="rId22"/>
              </p:custDataLst>
            </p:nvPr>
          </p:nvSpPr>
          <p:spPr>
            <a:xfrm>
              <a:off x="99906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6" name="图形"/>
            <p:cNvSpPr/>
            <p:nvPr>
              <p:custDataLst>
                <p:tags r:id="rId23"/>
              </p:custDataLst>
            </p:nvPr>
          </p:nvSpPr>
          <p:spPr>
            <a:xfrm>
              <a:off x="101430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7" name="图形"/>
            <p:cNvSpPr/>
            <p:nvPr>
              <p:custDataLst>
                <p:tags r:id="rId24"/>
              </p:custDataLst>
            </p:nvPr>
          </p:nvSpPr>
          <p:spPr>
            <a:xfrm>
              <a:off x="102954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  <p:sp>
          <p:nvSpPr>
            <p:cNvPr id="188" name="图形"/>
            <p:cNvSpPr/>
            <p:nvPr>
              <p:custDataLst>
                <p:tags r:id="rId25"/>
              </p:custDataLst>
            </p:nvPr>
          </p:nvSpPr>
          <p:spPr>
            <a:xfrm>
              <a:off x="10447868" y="1066805"/>
              <a:ext cx="72000" cy="72000"/>
            </a:xfrm>
            <a:prstGeom prst="ellipse">
              <a:avLst/>
            </a:prstGeom>
            <a:grpFill/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ea typeface="思源宋体 CN" panose="02020400000000000000" pitchFamily="18" charset="-122"/>
                <a:cs typeface="思源黑体旧字形 Light" panose="020B0300000000000000" charset="-128"/>
                <a:sym typeface="思源宋体 CN" panose="02020400000000000000" pitchFamily="18" charset="-122"/>
              </a:endParaRPr>
            </a:p>
          </p:txBody>
        </p:sp>
      </p:grpSp>
      <p:sp>
        <p:nvSpPr>
          <p:cNvPr id="58" name="任意多边形: 形状 24"/>
          <p:cNvSpPr/>
          <p:nvPr/>
        </p:nvSpPr>
        <p:spPr>
          <a:xfrm rot="5400000">
            <a:off x="335780" y="4467146"/>
            <a:ext cx="324519" cy="668057"/>
          </a:xfrm>
          <a:custGeom>
            <a:avLst/>
            <a:gdLst>
              <a:gd name="connsiteX0" fmla="*/ 452944 w 477264"/>
              <a:gd name="connsiteY0" fmla="*/ 933858 h 982498"/>
              <a:gd name="connsiteX1" fmla="*/ 477264 w 477264"/>
              <a:gd name="connsiteY1" fmla="*/ 958178 h 982498"/>
              <a:gd name="connsiteX2" fmla="*/ 452944 w 477264"/>
              <a:gd name="connsiteY2" fmla="*/ 982498 h 982498"/>
              <a:gd name="connsiteX3" fmla="*/ 428624 w 477264"/>
              <a:gd name="connsiteY3" fmla="*/ 958178 h 982498"/>
              <a:gd name="connsiteX4" fmla="*/ 452944 w 477264"/>
              <a:gd name="connsiteY4" fmla="*/ 933858 h 982498"/>
              <a:gd name="connsiteX5" fmla="*/ 345788 w 477264"/>
              <a:gd name="connsiteY5" fmla="*/ 933858 h 982498"/>
              <a:gd name="connsiteX6" fmla="*/ 370108 w 477264"/>
              <a:gd name="connsiteY6" fmla="*/ 958178 h 982498"/>
              <a:gd name="connsiteX7" fmla="*/ 345788 w 477264"/>
              <a:gd name="connsiteY7" fmla="*/ 982498 h 982498"/>
              <a:gd name="connsiteX8" fmla="*/ 321468 w 477264"/>
              <a:gd name="connsiteY8" fmla="*/ 958178 h 982498"/>
              <a:gd name="connsiteX9" fmla="*/ 345788 w 477264"/>
              <a:gd name="connsiteY9" fmla="*/ 933858 h 982498"/>
              <a:gd name="connsiteX10" fmla="*/ 238632 w 477264"/>
              <a:gd name="connsiteY10" fmla="*/ 933858 h 982498"/>
              <a:gd name="connsiteX11" fmla="*/ 262952 w 477264"/>
              <a:gd name="connsiteY11" fmla="*/ 958178 h 982498"/>
              <a:gd name="connsiteX12" fmla="*/ 238632 w 477264"/>
              <a:gd name="connsiteY12" fmla="*/ 982498 h 982498"/>
              <a:gd name="connsiteX13" fmla="*/ 214312 w 477264"/>
              <a:gd name="connsiteY13" fmla="*/ 958178 h 982498"/>
              <a:gd name="connsiteX14" fmla="*/ 238632 w 477264"/>
              <a:gd name="connsiteY14" fmla="*/ 933858 h 982498"/>
              <a:gd name="connsiteX15" fmla="*/ 131476 w 477264"/>
              <a:gd name="connsiteY15" fmla="*/ 933858 h 982498"/>
              <a:gd name="connsiteX16" fmla="*/ 155796 w 477264"/>
              <a:gd name="connsiteY16" fmla="*/ 958178 h 982498"/>
              <a:gd name="connsiteX17" fmla="*/ 131476 w 477264"/>
              <a:gd name="connsiteY17" fmla="*/ 982498 h 982498"/>
              <a:gd name="connsiteX18" fmla="*/ 107156 w 477264"/>
              <a:gd name="connsiteY18" fmla="*/ 958178 h 982498"/>
              <a:gd name="connsiteX19" fmla="*/ 131476 w 477264"/>
              <a:gd name="connsiteY19" fmla="*/ 933858 h 982498"/>
              <a:gd name="connsiteX20" fmla="*/ 24320 w 477264"/>
              <a:gd name="connsiteY20" fmla="*/ 933858 h 982498"/>
              <a:gd name="connsiteX21" fmla="*/ 48640 w 477264"/>
              <a:gd name="connsiteY21" fmla="*/ 958178 h 982498"/>
              <a:gd name="connsiteX22" fmla="*/ 24320 w 477264"/>
              <a:gd name="connsiteY22" fmla="*/ 982498 h 982498"/>
              <a:gd name="connsiteX23" fmla="*/ 0 w 477264"/>
              <a:gd name="connsiteY23" fmla="*/ 958178 h 982498"/>
              <a:gd name="connsiteX24" fmla="*/ 24320 w 477264"/>
              <a:gd name="connsiteY24" fmla="*/ 933858 h 982498"/>
              <a:gd name="connsiteX25" fmla="*/ 452944 w 477264"/>
              <a:gd name="connsiteY25" fmla="*/ 778215 h 982498"/>
              <a:gd name="connsiteX26" fmla="*/ 477264 w 477264"/>
              <a:gd name="connsiteY26" fmla="*/ 802535 h 982498"/>
              <a:gd name="connsiteX27" fmla="*/ 452944 w 477264"/>
              <a:gd name="connsiteY27" fmla="*/ 826855 h 982498"/>
              <a:gd name="connsiteX28" fmla="*/ 428624 w 477264"/>
              <a:gd name="connsiteY28" fmla="*/ 802535 h 982498"/>
              <a:gd name="connsiteX29" fmla="*/ 452944 w 477264"/>
              <a:gd name="connsiteY29" fmla="*/ 778215 h 982498"/>
              <a:gd name="connsiteX30" fmla="*/ 345788 w 477264"/>
              <a:gd name="connsiteY30" fmla="*/ 778215 h 982498"/>
              <a:gd name="connsiteX31" fmla="*/ 370108 w 477264"/>
              <a:gd name="connsiteY31" fmla="*/ 802535 h 982498"/>
              <a:gd name="connsiteX32" fmla="*/ 345788 w 477264"/>
              <a:gd name="connsiteY32" fmla="*/ 826855 h 982498"/>
              <a:gd name="connsiteX33" fmla="*/ 321468 w 477264"/>
              <a:gd name="connsiteY33" fmla="*/ 802535 h 982498"/>
              <a:gd name="connsiteX34" fmla="*/ 345788 w 477264"/>
              <a:gd name="connsiteY34" fmla="*/ 778215 h 982498"/>
              <a:gd name="connsiteX35" fmla="*/ 238632 w 477264"/>
              <a:gd name="connsiteY35" fmla="*/ 778215 h 982498"/>
              <a:gd name="connsiteX36" fmla="*/ 262952 w 477264"/>
              <a:gd name="connsiteY36" fmla="*/ 802535 h 982498"/>
              <a:gd name="connsiteX37" fmla="*/ 238632 w 477264"/>
              <a:gd name="connsiteY37" fmla="*/ 826855 h 982498"/>
              <a:gd name="connsiteX38" fmla="*/ 214312 w 477264"/>
              <a:gd name="connsiteY38" fmla="*/ 802535 h 982498"/>
              <a:gd name="connsiteX39" fmla="*/ 238632 w 477264"/>
              <a:gd name="connsiteY39" fmla="*/ 778215 h 982498"/>
              <a:gd name="connsiteX40" fmla="*/ 131476 w 477264"/>
              <a:gd name="connsiteY40" fmla="*/ 778215 h 982498"/>
              <a:gd name="connsiteX41" fmla="*/ 155796 w 477264"/>
              <a:gd name="connsiteY41" fmla="*/ 802535 h 982498"/>
              <a:gd name="connsiteX42" fmla="*/ 131476 w 477264"/>
              <a:gd name="connsiteY42" fmla="*/ 826855 h 982498"/>
              <a:gd name="connsiteX43" fmla="*/ 107156 w 477264"/>
              <a:gd name="connsiteY43" fmla="*/ 802535 h 982498"/>
              <a:gd name="connsiteX44" fmla="*/ 131476 w 477264"/>
              <a:gd name="connsiteY44" fmla="*/ 778215 h 982498"/>
              <a:gd name="connsiteX45" fmla="*/ 24320 w 477264"/>
              <a:gd name="connsiteY45" fmla="*/ 778215 h 982498"/>
              <a:gd name="connsiteX46" fmla="*/ 48640 w 477264"/>
              <a:gd name="connsiteY46" fmla="*/ 802535 h 982498"/>
              <a:gd name="connsiteX47" fmla="*/ 24320 w 477264"/>
              <a:gd name="connsiteY47" fmla="*/ 826855 h 982498"/>
              <a:gd name="connsiteX48" fmla="*/ 0 w 477264"/>
              <a:gd name="connsiteY48" fmla="*/ 802535 h 982498"/>
              <a:gd name="connsiteX49" fmla="*/ 24320 w 477264"/>
              <a:gd name="connsiteY49" fmla="*/ 778215 h 982498"/>
              <a:gd name="connsiteX50" fmla="*/ 452944 w 477264"/>
              <a:gd name="connsiteY50" fmla="*/ 622572 h 982498"/>
              <a:gd name="connsiteX51" fmla="*/ 477264 w 477264"/>
              <a:gd name="connsiteY51" fmla="*/ 646892 h 982498"/>
              <a:gd name="connsiteX52" fmla="*/ 452944 w 477264"/>
              <a:gd name="connsiteY52" fmla="*/ 671212 h 982498"/>
              <a:gd name="connsiteX53" fmla="*/ 428624 w 477264"/>
              <a:gd name="connsiteY53" fmla="*/ 646892 h 982498"/>
              <a:gd name="connsiteX54" fmla="*/ 452944 w 477264"/>
              <a:gd name="connsiteY54" fmla="*/ 622572 h 982498"/>
              <a:gd name="connsiteX55" fmla="*/ 345788 w 477264"/>
              <a:gd name="connsiteY55" fmla="*/ 622572 h 982498"/>
              <a:gd name="connsiteX56" fmla="*/ 370108 w 477264"/>
              <a:gd name="connsiteY56" fmla="*/ 646892 h 982498"/>
              <a:gd name="connsiteX57" fmla="*/ 345788 w 477264"/>
              <a:gd name="connsiteY57" fmla="*/ 671212 h 982498"/>
              <a:gd name="connsiteX58" fmla="*/ 321468 w 477264"/>
              <a:gd name="connsiteY58" fmla="*/ 646892 h 982498"/>
              <a:gd name="connsiteX59" fmla="*/ 345788 w 477264"/>
              <a:gd name="connsiteY59" fmla="*/ 622572 h 982498"/>
              <a:gd name="connsiteX60" fmla="*/ 238632 w 477264"/>
              <a:gd name="connsiteY60" fmla="*/ 622572 h 982498"/>
              <a:gd name="connsiteX61" fmla="*/ 262952 w 477264"/>
              <a:gd name="connsiteY61" fmla="*/ 646892 h 982498"/>
              <a:gd name="connsiteX62" fmla="*/ 238632 w 477264"/>
              <a:gd name="connsiteY62" fmla="*/ 671212 h 982498"/>
              <a:gd name="connsiteX63" fmla="*/ 214312 w 477264"/>
              <a:gd name="connsiteY63" fmla="*/ 646892 h 982498"/>
              <a:gd name="connsiteX64" fmla="*/ 238632 w 477264"/>
              <a:gd name="connsiteY64" fmla="*/ 622572 h 982498"/>
              <a:gd name="connsiteX65" fmla="*/ 131476 w 477264"/>
              <a:gd name="connsiteY65" fmla="*/ 622572 h 982498"/>
              <a:gd name="connsiteX66" fmla="*/ 155796 w 477264"/>
              <a:gd name="connsiteY66" fmla="*/ 646892 h 982498"/>
              <a:gd name="connsiteX67" fmla="*/ 131476 w 477264"/>
              <a:gd name="connsiteY67" fmla="*/ 671212 h 982498"/>
              <a:gd name="connsiteX68" fmla="*/ 107156 w 477264"/>
              <a:gd name="connsiteY68" fmla="*/ 646892 h 982498"/>
              <a:gd name="connsiteX69" fmla="*/ 131476 w 477264"/>
              <a:gd name="connsiteY69" fmla="*/ 622572 h 982498"/>
              <a:gd name="connsiteX70" fmla="*/ 24320 w 477264"/>
              <a:gd name="connsiteY70" fmla="*/ 622572 h 982498"/>
              <a:gd name="connsiteX71" fmla="*/ 48640 w 477264"/>
              <a:gd name="connsiteY71" fmla="*/ 646892 h 982498"/>
              <a:gd name="connsiteX72" fmla="*/ 24320 w 477264"/>
              <a:gd name="connsiteY72" fmla="*/ 671212 h 982498"/>
              <a:gd name="connsiteX73" fmla="*/ 0 w 477264"/>
              <a:gd name="connsiteY73" fmla="*/ 646892 h 982498"/>
              <a:gd name="connsiteX74" fmla="*/ 24320 w 477264"/>
              <a:gd name="connsiteY74" fmla="*/ 622572 h 982498"/>
              <a:gd name="connsiteX75" fmla="*/ 24320 w 477264"/>
              <a:gd name="connsiteY75" fmla="*/ 466929 h 982498"/>
              <a:gd name="connsiteX76" fmla="*/ 48640 w 477264"/>
              <a:gd name="connsiteY76" fmla="*/ 491249 h 982498"/>
              <a:gd name="connsiteX77" fmla="*/ 24320 w 477264"/>
              <a:gd name="connsiteY77" fmla="*/ 515569 h 982498"/>
              <a:gd name="connsiteX78" fmla="*/ 0 w 477264"/>
              <a:gd name="connsiteY78" fmla="*/ 491249 h 982498"/>
              <a:gd name="connsiteX79" fmla="*/ 24320 w 477264"/>
              <a:gd name="connsiteY79" fmla="*/ 466929 h 982498"/>
              <a:gd name="connsiteX80" fmla="*/ 131476 w 477264"/>
              <a:gd name="connsiteY80" fmla="*/ 466929 h 982498"/>
              <a:gd name="connsiteX81" fmla="*/ 155796 w 477264"/>
              <a:gd name="connsiteY81" fmla="*/ 491249 h 982498"/>
              <a:gd name="connsiteX82" fmla="*/ 131476 w 477264"/>
              <a:gd name="connsiteY82" fmla="*/ 515569 h 982498"/>
              <a:gd name="connsiteX83" fmla="*/ 107156 w 477264"/>
              <a:gd name="connsiteY83" fmla="*/ 491249 h 982498"/>
              <a:gd name="connsiteX84" fmla="*/ 131476 w 477264"/>
              <a:gd name="connsiteY84" fmla="*/ 466929 h 982498"/>
              <a:gd name="connsiteX85" fmla="*/ 238632 w 477264"/>
              <a:gd name="connsiteY85" fmla="*/ 466929 h 982498"/>
              <a:gd name="connsiteX86" fmla="*/ 262952 w 477264"/>
              <a:gd name="connsiteY86" fmla="*/ 491249 h 982498"/>
              <a:gd name="connsiteX87" fmla="*/ 238632 w 477264"/>
              <a:gd name="connsiteY87" fmla="*/ 515569 h 982498"/>
              <a:gd name="connsiteX88" fmla="*/ 214312 w 477264"/>
              <a:gd name="connsiteY88" fmla="*/ 491249 h 982498"/>
              <a:gd name="connsiteX89" fmla="*/ 238632 w 477264"/>
              <a:gd name="connsiteY89" fmla="*/ 466929 h 982498"/>
              <a:gd name="connsiteX90" fmla="*/ 345788 w 477264"/>
              <a:gd name="connsiteY90" fmla="*/ 466929 h 982498"/>
              <a:gd name="connsiteX91" fmla="*/ 370108 w 477264"/>
              <a:gd name="connsiteY91" fmla="*/ 491249 h 982498"/>
              <a:gd name="connsiteX92" fmla="*/ 345788 w 477264"/>
              <a:gd name="connsiteY92" fmla="*/ 515569 h 982498"/>
              <a:gd name="connsiteX93" fmla="*/ 321468 w 477264"/>
              <a:gd name="connsiteY93" fmla="*/ 491249 h 982498"/>
              <a:gd name="connsiteX94" fmla="*/ 345788 w 477264"/>
              <a:gd name="connsiteY94" fmla="*/ 466929 h 982498"/>
              <a:gd name="connsiteX95" fmla="*/ 452944 w 477264"/>
              <a:gd name="connsiteY95" fmla="*/ 466929 h 982498"/>
              <a:gd name="connsiteX96" fmla="*/ 477264 w 477264"/>
              <a:gd name="connsiteY96" fmla="*/ 491249 h 982498"/>
              <a:gd name="connsiteX97" fmla="*/ 452944 w 477264"/>
              <a:gd name="connsiteY97" fmla="*/ 515569 h 982498"/>
              <a:gd name="connsiteX98" fmla="*/ 428624 w 477264"/>
              <a:gd name="connsiteY98" fmla="*/ 491249 h 982498"/>
              <a:gd name="connsiteX99" fmla="*/ 452944 w 477264"/>
              <a:gd name="connsiteY99" fmla="*/ 466929 h 982498"/>
              <a:gd name="connsiteX100" fmla="*/ 24320 w 477264"/>
              <a:gd name="connsiteY100" fmla="*/ 311287 h 982498"/>
              <a:gd name="connsiteX101" fmla="*/ 48640 w 477264"/>
              <a:gd name="connsiteY101" fmla="*/ 335607 h 982498"/>
              <a:gd name="connsiteX102" fmla="*/ 24320 w 477264"/>
              <a:gd name="connsiteY102" fmla="*/ 359926 h 982498"/>
              <a:gd name="connsiteX103" fmla="*/ 0 w 477264"/>
              <a:gd name="connsiteY103" fmla="*/ 335607 h 982498"/>
              <a:gd name="connsiteX104" fmla="*/ 24320 w 477264"/>
              <a:gd name="connsiteY104" fmla="*/ 311287 h 982498"/>
              <a:gd name="connsiteX105" fmla="*/ 131476 w 477264"/>
              <a:gd name="connsiteY105" fmla="*/ 311286 h 982498"/>
              <a:gd name="connsiteX106" fmla="*/ 155796 w 477264"/>
              <a:gd name="connsiteY106" fmla="*/ 335606 h 982498"/>
              <a:gd name="connsiteX107" fmla="*/ 131476 w 477264"/>
              <a:gd name="connsiteY107" fmla="*/ 359926 h 982498"/>
              <a:gd name="connsiteX108" fmla="*/ 107156 w 477264"/>
              <a:gd name="connsiteY108" fmla="*/ 335606 h 982498"/>
              <a:gd name="connsiteX109" fmla="*/ 131476 w 477264"/>
              <a:gd name="connsiteY109" fmla="*/ 311286 h 982498"/>
              <a:gd name="connsiteX110" fmla="*/ 238632 w 477264"/>
              <a:gd name="connsiteY110" fmla="*/ 311286 h 982498"/>
              <a:gd name="connsiteX111" fmla="*/ 262952 w 477264"/>
              <a:gd name="connsiteY111" fmla="*/ 335606 h 982498"/>
              <a:gd name="connsiteX112" fmla="*/ 238632 w 477264"/>
              <a:gd name="connsiteY112" fmla="*/ 359926 h 982498"/>
              <a:gd name="connsiteX113" fmla="*/ 214312 w 477264"/>
              <a:gd name="connsiteY113" fmla="*/ 335606 h 982498"/>
              <a:gd name="connsiteX114" fmla="*/ 238632 w 477264"/>
              <a:gd name="connsiteY114" fmla="*/ 311286 h 982498"/>
              <a:gd name="connsiteX115" fmla="*/ 345788 w 477264"/>
              <a:gd name="connsiteY115" fmla="*/ 311286 h 982498"/>
              <a:gd name="connsiteX116" fmla="*/ 370108 w 477264"/>
              <a:gd name="connsiteY116" fmla="*/ 335606 h 982498"/>
              <a:gd name="connsiteX117" fmla="*/ 345788 w 477264"/>
              <a:gd name="connsiteY117" fmla="*/ 359926 h 982498"/>
              <a:gd name="connsiteX118" fmla="*/ 321468 w 477264"/>
              <a:gd name="connsiteY118" fmla="*/ 335606 h 982498"/>
              <a:gd name="connsiteX119" fmla="*/ 345788 w 477264"/>
              <a:gd name="connsiteY119" fmla="*/ 311286 h 982498"/>
              <a:gd name="connsiteX120" fmla="*/ 452944 w 477264"/>
              <a:gd name="connsiteY120" fmla="*/ 311286 h 982498"/>
              <a:gd name="connsiteX121" fmla="*/ 477264 w 477264"/>
              <a:gd name="connsiteY121" fmla="*/ 335606 h 982498"/>
              <a:gd name="connsiteX122" fmla="*/ 452944 w 477264"/>
              <a:gd name="connsiteY122" fmla="*/ 359926 h 982498"/>
              <a:gd name="connsiteX123" fmla="*/ 428624 w 477264"/>
              <a:gd name="connsiteY123" fmla="*/ 335606 h 982498"/>
              <a:gd name="connsiteX124" fmla="*/ 452944 w 477264"/>
              <a:gd name="connsiteY124" fmla="*/ 311286 h 982498"/>
              <a:gd name="connsiteX125" fmla="*/ 24320 w 477264"/>
              <a:gd name="connsiteY125" fmla="*/ 155643 h 982498"/>
              <a:gd name="connsiteX126" fmla="*/ 48640 w 477264"/>
              <a:gd name="connsiteY126" fmla="*/ 179963 h 982498"/>
              <a:gd name="connsiteX127" fmla="*/ 24320 w 477264"/>
              <a:gd name="connsiteY127" fmla="*/ 204283 h 982498"/>
              <a:gd name="connsiteX128" fmla="*/ 0 w 477264"/>
              <a:gd name="connsiteY128" fmla="*/ 179963 h 982498"/>
              <a:gd name="connsiteX129" fmla="*/ 24320 w 477264"/>
              <a:gd name="connsiteY129" fmla="*/ 155643 h 982498"/>
              <a:gd name="connsiteX130" fmla="*/ 131476 w 477264"/>
              <a:gd name="connsiteY130" fmla="*/ 155643 h 982498"/>
              <a:gd name="connsiteX131" fmla="*/ 155796 w 477264"/>
              <a:gd name="connsiteY131" fmla="*/ 179963 h 982498"/>
              <a:gd name="connsiteX132" fmla="*/ 131476 w 477264"/>
              <a:gd name="connsiteY132" fmla="*/ 204283 h 982498"/>
              <a:gd name="connsiteX133" fmla="*/ 107156 w 477264"/>
              <a:gd name="connsiteY133" fmla="*/ 179963 h 982498"/>
              <a:gd name="connsiteX134" fmla="*/ 131476 w 477264"/>
              <a:gd name="connsiteY134" fmla="*/ 155643 h 982498"/>
              <a:gd name="connsiteX135" fmla="*/ 238632 w 477264"/>
              <a:gd name="connsiteY135" fmla="*/ 155643 h 982498"/>
              <a:gd name="connsiteX136" fmla="*/ 262952 w 477264"/>
              <a:gd name="connsiteY136" fmla="*/ 179963 h 982498"/>
              <a:gd name="connsiteX137" fmla="*/ 238632 w 477264"/>
              <a:gd name="connsiteY137" fmla="*/ 204283 h 982498"/>
              <a:gd name="connsiteX138" fmla="*/ 214312 w 477264"/>
              <a:gd name="connsiteY138" fmla="*/ 179963 h 982498"/>
              <a:gd name="connsiteX139" fmla="*/ 238632 w 477264"/>
              <a:gd name="connsiteY139" fmla="*/ 155643 h 982498"/>
              <a:gd name="connsiteX140" fmla="*/ 345788 w 477264"/>
              <a:gd name="connsiteY140" fmla="*/ 155643 h 982498"/>
              <a:gd name="connsiteX141" fmla="*/ 370108 w 477264"/>
              <a:gd name="connsiteY141" fmla="*/ 179963 h 982498"/>
              <a:gd name="connsiteX142" fmla="*/ 345788 w 477264"/>
              <a:gd name="connsiteY142" fmla="*/ 204283 h 982498"/>
              <a:gd name="connsiteX143" fmla="*/ 321468 w 477264"/>
              <a:gd name="connsiteY143" fmla="*/ 179963 h 982498"/>
              <a:gd name="connsiteX144" fmla="*/ 345788 w 477264"/>
              <a:gd name="connsiteY144" fmla="*/ 155643 h 982498"/>
              <a:gd name="connsiteX145" fmla="*/ 452944 w 477264"/>
              <a:gd name="connsiteY145" fmla="*/ 155643 h 982498"/>
              <a:gd name="connsiteX146" fmla="*/ 477264 w 477264"/>
              <a:gd name="connsiteY146" fmla="*/ 179963 h 982498"/>
              <a:gd name="connsiteX147" fmla="*/ 452944 w 477264"/>
              <a:gd name="connsiteY147" fmla="*/ 204283 h 982498"/>
              <a:gd name="connsiteX148" fmla="*/ 428624 w 477264"/>
              <a:gd name="connsiteY148" fmla="*/ 179963 h 982498"/>
              <a:gd name="connsiteX149" fmla="*/ 452944 w 477264"/>
              <a:gd name="connsiteY149" fmla="*/ 155643 h 982498"/>
              <a:gd name="connsiteX150" fmla="*/ 452944 w 477264"/>
              <a:gd name="connsiteY150" fmla="*/ 0 h 982498"/>
              <a:gd name="connsiteX151" fmla="*/ 477264 w 477264"/>
              <a:gd name="connsiteY151" fmla="*/ 24320 h 982498"/>
              <a:gd name="connsiteX152" fmla="*/ 452944 w 477264"/>
              <a:gd name="connsiteY152" fmla="*/ 48640 h 982498"/>
              <a:gd name="connsiteX153" fmla="*/ 428624 w 477264"/>
              <a:gd name="connsiteY153" fmla="*/ 24320 h 982498"/>
              <a:gd name="connsiteX154" fmla="*/ 452944 w 477264"/>
              <a:gd name="connsiteY154" fmla="*/ 0 h 982498"/>
              <a:gd name="connsiteX155" fmla="*/ 345788 w 477264"/>
              <a:gd name="connsiteY155" fmla="*/ 0 h 982498"/>
              <a:gd name="connsiteX156" fmla="*/ 370108 w 477264"/>
              <a:gd name="connsiteY156" fmla="*/ 24320 h 982498"/>
              <a:gd name="connsiteX157" fmla="*/ 345788 w 477264"/>
              <a:gd name="connsiteY157" fmla="*/ 48640 h 982498"/>
              <a:gd name="connsiteX158" fmla="*/ 321468 w 477264"/>
              <a:gd name="connsiteY158" fmla="*/ 24320 h 982498"/>
              <a:gd name="connsiteX159" fmla="*/ 345788 w 477264"/>
              <a:gd name="connsiteY159" fmla="*/ 0 h 982498"/>
              <a:gd name="connsiteX160" fmla="*/ 238632 w 477264"/>
              <a:gd name="connsiteY160" fmla="*/ 0 h 982498"/>
              <a:gd name="connsiteX161" fmla="*/ 262952 w 477264"/>
              <a:gd name="connsiteY161" fmla="*/ 24320 h 982498"/>
              <a:gd name="connsiteX162" fmla="*/ 238632 w 477264"/>
              <a:gd name="connsiteY162" fmla="*/ 48640 h 982498"/>
              <a:gd name="connsiteX163" fmla="*/ 214312 w 477264"/>
              <a:gd name="connsiteY163" fmla="*/ 24320 h 982498"/>
              <a:gd name="connsiteX164" fmla="*/ 238632 w 477264"/>
              <a:gd name="connsiteY164" fmla="*/ 0 h 982498"/>
              <a:gd name="connsiteX165" fmla="*/ 131476 w 477264"/>
              <a:gd name="connsiteY165" fmla="*/ 0 h 982498"/>
              <a:gd name="connsiteX166" fmla="*/ 155796 w 477264"/>
              <a:gd name="connsiteY166" fmla="*/ 24320 h 982498"/>
              <a:gd name="connsiteX167" fmla="*/ 131476 w 477264"/>
              <a:gd name="connsiteY167" fmla="*/ 48640 h 982498"/>
              <a:gd name="connsiteX168" fmla="*/ 107156 w 477264"/>
              <a:gd name="connsiteY168" fmla="*/ 24320 h 982498"/>
              <a:gd name="connsiteX169" fmla="*/ 131476 w 477264"/>
              <a:gd name="connsiteY169" fmla="*/ 0 h 982498"/>
              <a:gd name="connsiteX170" fmla="*/ 24320 w 477264"/>
              <a:gd name="connsiteY170" fmla="*/ 0 h 982498"/>
              <a:gd name="connsiteX171" fmla="*/ 48640 w 477264"/>
              <a:gd name="connsiteY171" fmla="*/ 24320 h 982498"/>
              <a:gd name="connsiteX172" fmla="*/ 24320 w 477264"/>
              <a:gd name="connsiteY172" fmla="*/ 48640 h 982498"/>
              <a:gd name="connsiteX173" fmla="*/ 0 w 477264"/>
              <a:gd name="connsiteY173" fmla="*/ 24320 h 982498"/>
              <a:gd name="connsiteX174" fmla="*/ 24320 w 477264"/>
              <a:gd name="connsiteY174" fmla="*/ 0 h 98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</a:cxnLst>
            <a:rect l="l" t="t" r="r" b="b"/>
            <a:pathLst>
              <a:path w="477264" h="982498">
                <a:moveTo>
                  <a:pt x="452944" y="933858"/>
                </a:moveTo>
                <a:cubicBezTo>
                  <a:pt x="466376" y="933858"/>
                  <a:pt x="477264" y="944746"/>
                  <a:pt x="477264" y="958178"/>
                </a:cubicBezTo>
                <a:cubicBezTo>
                  <a:pt x="477264" y="971610"/>
                  <a:pt x="466376" y="982498"/>
                  <a:pt x="452944" y="982498"/>
                </a:cubicBezTo>
                <a:cubicBezTo>
                  <a:pt x="439512" y="982498"/>
                  <a:pt x="428624" y="971610"/>
                  <a:pt x="428624" y="958178"/>
                </a:cubicBezTo>
                <a:cubicBezTo>
                  <a:pt x="428624" y="944746"/>
                  <a:pt x="439512" y="933858"/>
                  <a:pt x="452944" y="933858"/>
                </a:cubicBezTo>
                <a:close/>
                <a:moveTo>
                  <a:pt x="345788" y="933858"/>
                </a:moveTo>
                <a:cubicBezTo>
                  <a:pt x="359220" y="933858"/>
                  <a:pt x="370108" y="944746"/>
                  <a:pt x="370108" y="958178"/>
                </a:cubicBezTo>
                <a:cubicBezTo>
                  <a:pt x="370108" y="971610"/>
                  <a:pt x="359220" y="982498"/>
                  <a:pt x="345788" y="982498"/>
                </a:cubicBezTo>
                <a:cubicBezTo>
                  <a:pt x="332356" y="982498"/>
                  <a:pt x="321468" y="971610"/>
                  <a:pt x="321468" y="958178"/>
                </a:cubicBezTo>
                <a:cubicBezTo>
                  <a:pt x="321468" y="944746"/>
                  <a:pt x="332356" y="933858"/>
                  <a:pt x="345788" y="933858"/>
                </a:cubicBezTo>
                <a:close/>
                <a:moveTo>
                  <a:pt x="238632" y="933858"/>
                </a:moveTo>
                <a:cubicBezTo>
                  <a:pt x="252064" y="933858"/>
                  <a:pt x="262952" y="944746"/>
                  <a:pt x="262952" y="958178"/>
                </a:cubicBezTo>
                <a:cubicBezTo>
                  <a:pt x="262952" y="971610"/>
                  <a:pt x="252064" y="982498"/>
                  <a:pt x="238632" y="982498"/>
                </a:cubicBezTo>
                <a:cubicBezTo>
                  <a:pt x="225200" y="982498"/>
                  <a:pt x="214312" y="971610"/>
                  <a:pt x="214312" y="958178"/>
                </a:cubicBezTo>
                <a:cubicBezTo>
                  <a:pt x="214312" y="944746"/>
                  <a:pt x="225200" y="933858"/>
                  <a:pt x="238632" y="933858"/>
                </a:cubicBezTo>
                <a:close/>
                <a:moveTo>
                  <a:pt x="131476" y="933858"/>
                </a:moveTo>
                <a:cubicBezTo>
                  <a:pt x="144908" y="933858"/>
                  <a:pt x="155796" y="944746"/>
                  <a:pt x="155796" y="958178"/>
                </a:cubicBezTo>
                <a:cubicBezTo>
                  <a:pt x="155796" y="971610"/>
                  <a:pt x="144908" y="982498"/>
                  <a:pt x="131476" y="982498"/>
                </a:cubicBezTo>
                <a:cubicBezTo>
                  <a:pt x="118044" y="982498"/>
                  <a:pt x="107156" y="971610"/>
                  <a:pt x="107156" y="958178"/>
                </a:cubicBezTo>
                <a:cubicBezTo>
                  <a:pt x="107156" y="944746"/>
                  <a:pt x="118044" y="933858"/>
                  <a:pt x="131476" y="933858"/>
                </a:cubicBezTo>
                <a:close/>
                <a:moveTo>
                  <a:pt x="24320" y="933858"/>
                </a:moveTo>
                <a:cubicBezTo>
                  <a:pt x="37752" y="933858"/>
                  <a:pt x="48640" y="944746"/>
                  <a:pt x="48640" y="958178"/>
                </a:cubicBezTo>
                <a:cubicBezTo>
                  <a:pt x="48640" y="971610"/>
                  <a:pt x="37752" y="982498"/>
                  <a:pt x="24320" y="982498"/>
                </a:cubicBezTo>
                <a:cubicBezTo>
                  <a:pt x="10888" y="982498"/>
                  <a:pt x="0" y="971610"/>
                  <a:pt x="0" y="958178"/>
                </a:cubicBezTo>
                <a:cubicBezTo>
                  <a:pt x="0" y="944746"/>
                  <a:pt x="10888" y="933858"/>
                  <a:pt x="24320" y="933858"/>
                </a:cubicBezTo>
                <a:close/>
                <a:moveTo>
                  <a:pt x="452944" y="778215"/>
                </a:moveTo>
                <a:cubicBezTo>
                  <a:pt x="466376" y="778215"/>
                  <a:pt x="477264" y="789103"/>
                  <a:pt x="477264" y="802535"/>
                </a:cubicBezTo>
                <a:cubicBezTo>
                  <a:pt x="477264" y="815967"/>
                  <a:pt x="466376" y="826855"/>
                  <a:pt x="452944" y="826855"/>
                </a:cubicBezTo>
                <a:cubicBezTo>
                  <a:pt x="439512" y="826855"/>
                  <a:pt x="428624" y="815967"/>
                  <a:pt x="428624" y="802535"/>
                </a:cubicBezTo>
                <a:cubicBezTo>
                  <a:pt x="428624" y="789103"/>
                  <a:pt x="439512" y="778215"/>
                  <a:pt x="452944" y="778215"/>
                </a:cubicBezTo>
                <a:close/>
                <a:moveTo>
                  <a:pt x="345788" y="778215"/>
                </a:moveTo>
                <a:cubicBezTo>
                  <a:pt x="359220" y="778215"/>
                  <a:pt x="370108" y="789103"/>
                  <a:pt x="370108" y="802535"/>
                </a:cubicBezTo>
                <a:cubicBezTo>
                  <a:pt x="370108" y="815967"/>
                  <a:pt x="359220" y="826855"/>
                  <a:pt x="345788" y="826855"/>
                </a:cubicBezTo>
                <a:cubicBezTo>
                  <a:pt x="332356" y="826855"/>
                  <a:pt x="321468" y="815967"/>
                  <a:pt x="321468" y="802535"/>
                </a:cubicBezTo>
                <a:cubicBezTo>
                  <a:pt x="321468" y="789103"/>
                  <a:pt x="332356" y="778215"/>
                  <a:pt x="345788" y="778215"/>
                </a:cubicBezTo>
                <a:close/>
                <a:moveTo>
                  <a:pt x="238632" y="778215"/>
                </a:moveTo>
                <a:cubicBezTo>
                  <a:pt x="252064" y="778215"/>
                  <a:pt x="262952" y="789103"/>
                  <a:pt x="262952" y="802535"/>
                </a:cubicBezTo>
                <a:cubicBezTo>
                  <a:pt x="262952" y="815967"/>
                  <a:pt x="252064" y="826855"/>
                  <a:pt x="238632" y="826855"/>
                </a:cubicBezTo>
                <a:cubicBezTo>
                  <a:pt x="225200" y="826855"/>
                  <a:pt x="214312" y="815967"/>
                  <a:pt x="214312" y="802535"/>
                </a:cubicBezTo>
                <a:cubicBezTo>
                  <a:pt x="214312" y="789103"/>
                  <a:pt x="225200" y="778215"/>
                  <a:pt x="238632" y="778215"/>
                </a:cubicBezTo>
                <a:close/>
                <a:moveTo>
                  <a:pt x="131476" y="778215"/>
                </a:moveTo>
                <a:cubicBezTo>
                  <a:pt x="144908" y="778215"/>
                  <a:pt x="155796" y="789103"/>
                  <a:pt x="155796" y="802535"/>
                </a:cubicBezTo>
                <a:cubicBezTo>
                  <a:pt x="155796" y="815967"/>
                  <a:pt x="144908" y="826855"/>
                  <a:pt x="131476" y="826855"/>
                </a:cubicBezTo>
                <a:cubicBezTo>
                  <a:pt x="118044" y="826855"/>
                  <a:pt x="107156" y="815967"/>
                  <a:pt x="107156" y="802535"/>
                </a:cubicBezTo>
                <a:cubicBezTo>
                  <a:pt x="107156" y="789103"/>
                  <a:pt x="118044" y="778215"/>
                  <a:pt x="131476" y="778215"/>
                </a:cubicBezTo>
                <a:close/>
                <a:moveTo>
                  <a:pt x="24320" y="778215"/>
                </a:moveTo>
                <a:cubicBezTo>
                  <a:pt x="37752" y="778215"/>
                  <a:pt x="48640" y="789103"/>
                  <a:pt x="48640" y="802535"/>
                </a:cubicBezTo>
                <a:cubicBezTo>
                  <a:pt x="48640" y="815967"/>
                  <a:pt x="37752" y="826855"/>
                  <a:pt x="24320" y="826855"/>
                </a:cubicBezTo>
                <a:cubicBezTo>
                  <a:pt x="10888" y="826855"/>
                  <a:pt x="0" y="815967"/>
                  <a:pt x="0" y="802535"/>
                </a:cubicBezTo>
                <a:cubicBezTo>
                  <a:pt x="0" y="789103"/>
                  <a:pt x="10888" y="778215"/>
                  <a:pt x="24320" y="778215"/>
                </a:cubicBezTo>
                <a:close/>
                <a:moveTo>
                  <a:pt x="452944" y="622572"/>
                </a:moveTo>
                <a:cubicBezTo>
                  <a:pt x="466376" y="622572"/>
                  <a:pt x="477264" y="633460"/>
                  <a:pt x="477264" y="646892"/>
                </a:cubicBezTo>
                <a:cubicBezTo>
                  <a:pt x="477264" y="660324"/>
                  <a:pt x="466376" y="671212"/>
                  <a:pt x="452944" y="671212"/>
                </a:cubicBezTo>
                <a:cubicBezTo>
                  <a:pt x="439512" y="671212"/>
                  <a:pt x="428624" y="660324"/>
                  <a:pt x="428624" y="646892"/>
                </a:cubicBezTo>
                <a:cubicBezTo>
                  <a:pt x="428624" y="633460"/>
                  <a:pt x="439512" y="622572"/>
                  <a:pt x="452944" y="622572"/>
                </a:cubicBezTo>
                <a:close/>
                <a:moveTo>
                  <a:pt x="345788" y="622572"/>
                </a:moveTo>
                <a:cubicBezTo>
                  <a:pt x="359220" y="622572"/>
                  <a:pt x="370108" y="633460"/>
                  <a:pt x="370108" y="646892"/>
                </a:cubicBezTo>
                <a:cubicBezTo>
                  <a:pt x="370108" y="660324"/>
                  <a:pt x="359220" y="671212"/>
                  <a:pt x="345788" y="671212"/>
                </a:cubicBezTo>
                <a:cubicBezTo>
                  <a:pt x="332356" y="671212"/>
                  <a:pt x="321468" y="660324"/>
                  <a:pt x="321468" y="646892"/>
                </a:cubicBezTo>
                <a:cubicBezTo>
                  <a:pt x="321468" y="633460"/>
                  <a:pt x="332356" y="622572"/>
                  <a:pt x="345788" y="622572"/>
                </a:cubicBezTo>
                <a:close/>
                <a:moveTo>
                  <a:pt x="238632" y="622572"/>
                </a:moveTo>
                <a:cubicBezTo>
                  <a:pt x="252064" y="622572"/>
                  <a:pt x="262952" y="633460"/>
                  <a:pt x="262952" y="646892"/>
                </a:cubicBezTo>
                <a:cubicBezTo>
                  <a:pt x="262952" y="660324"/>
                  <a:pt x="252064" y="671212"/>
                  <a:pt x="238632" y="671212"/>
                </a:cubicBezTo>
                <a:cubicBezTo>
                  <a:pt x="225200" y="671212"/>
                  <a:pt x="214312" y="660324"/>
                  <a:pt x="214312" y="646892"/>
                </a:cubicBezTo>
                <a:cubicBezTo>
                  <a:pt x="214312" y="633460"/>
                  <a:pt x="225200" y="622572"/>
                  <a:pt x="238632" y="622572"/>
                </a:cubicBezTo>
                <a:close/>
                <a:moveTo>
                  <a:pt x="131476" y="622572"/>
                </a:moveTo>
                <a:cubicBezTo>
                  <a:pt x="144908" y="622572"/>
                  <a:pt x="155796" y="633460"/>
                  <a:pt x="155796" y="646892"/>
                </a:cubicBezTo>
                <a:cubicBezTo>
                  <a:pt x="155796" y="660324"/>
                  <a:pt x="144908" y="671212"/>
                  <a:pt x="131476" y="671212"/>
                </a:cubicBezTo>
                <a:cubicBezTo>
                  <a:pt x="118044" y="671212"/>
                  <a:pt x="107156" y="660324"/>
                  <a:pt x="107156" y="646892"/>
                </a:cubicBezTo>
                <a:cubicBezTo>
                  <a:pt x="107156" y="633460"/>
                  <a:pt x="118044" y="622572"/>
                  <a:pt x="131476" y="622572"/>
                </a:cubicBezTo>
                <a:close/>
                <a:moveTo>
                  <a:pt x="24320" y="622572"/>
                </a:moveTo>
                <a:cubicBezTo>
                  <a:pt x="37752" y="622572"/>
                  <a:pt x="48640" y="633460"/>
                  <a:pt x="48640" y="646892"/>
                </a:cubicBezTo>
                <a:cubicBezTo>
                  <a:pt x="48640" y="660324"/>
                  <a:pt x="37752" y="671212"/>
                  <a:pt x="24320" y="671212"/>
                </a:cubicBezTo>
                <a:cubicBezTo>
                  <a:pt x="10888" y="671212"/>
                  <a:pt x="0" y="660324"/>
                  <a:pt x="0" y="646892"/>
                </a:cubicBezTo>
                <a:cubicBezTo>
                  <a:pt x="0" y="633460"/>
                  <a:pt x="10888" y="622572"/>
                  <a:pt x="24320" y="622572"/>
                </a:cubicBezTo>
                <a:close/>
                <a:moveTo>
                  <a:pt x="24320" y="466929"/>
                </a:moveTo>
                <a:cubicBezTo>
                  <a:pt x="37752" y="466929"/>
                  <a:pt x="48640" y="477817"/>
                  <a:pt x="48640" y="491249"/>
                </a:cubicBezTo>
                <a:cubicBezTo>
                  <a:pt x="48640" y="504681"/>
                  <a:pt x="37752" y="515569"/>
                  <a:pt x="24320" y="515569"/>
                </a:cubicBezTo>
                <a:cubicBezTo>
                  <a:pt x="10888" y="515569"/>
                  <a:pt x="0" y="504681"/>
                  <a:pt x="0" y="491249"/>
                </a:cubicBezTo>
                <a:cubicBezTo>
                  <a:pt x="0" y="477817"/>
                  <a:pt x="10888" y="466929"/>
                  <a:pt x="24320" y="466929"/>
                </a:cubicBezTo>
                <a:close/>
                <a:moveTo>
                  <a:pt x="131476" y="466929"/>
                </a:moveTo>
                <a:cubicBezTo>
                  <a:pt x="144908" y="466929"/>
                  <a:pt x="155796" y="477817"/>
                  <a:pt x="155796" y="491249"/>
                </a:cubicBezTo>
                <a:cubicBezTo>
                  <a:pt x="155796" y="504681"/>
                  <a:pt x="144908" y="515569"/>
                  <a:pt x="131476" y="515569"/>
                </a:cubicBezTo>
                <a:cubicBezTo>
                  <a:pt x="118044" y="515569"/>
                  <a:pt x="107156" y="504681"/>
                  <a:pt x="107156" y="491249"/>
                </a:cubicBezTo>
                <a:cubicBezTo>
                  <a:pt x="107156" y="477817"/>
                  <a:pt x="118044" y="466929"/>
                  <a:pt x="131476" y="466929"/>
                </a:cubicBezTo>
                <a:close/>
                <a:moveTo>
                  <a:pt x="238632" y="466929"/>
                </a:moveTo>
                <a:cubicBezTo>
                  <a:pt x="252064" y="466929"/>
                  <a:pt x="262952" y="477817"/>
                  <a:pt x="262952" y="491249"/>
                </a:cubicBezTo>
                <a:cubicBezTo>
                  <a:pt x="262952" y="504681"/>
                  <a:pt x="252064" y="515569"/>
                  <a:pt x="238632" y="515569"/>
                </a:cubicBezTo>
                <a:cubicBezTo>
                  <a:pt x="225200" y="515569"/>
                  <a:pt x="214312" y="504681"/>
                  <a:pt x="214312" y="491249"/>
                </a:cubicBezTo>
                <a:cubicBezTo>
                  <a:pt x="214312" y="477817"/>
                  <a:pt x="225200" y="466929"/>
                  <a:pt x="238632" y="466929"/>
                </a:cubicBezTo>
                <a:close/>
                <a:moveTo>
                  <a:pt x="345788" y="466929"/>
                </a:moveTo>
                <a:cubicBezTo>
                  <a:pt x="359220" y="466929"/>
                  <a:pt x="370108" y="477817"/>
                  <a:pt x="370108" y="491249"/>
                </a:cubicBezTo>
                <a:cubicBezTo>
                  <a:pt x="370108" y="504681"/>
                  <a:pt x="359220" y="515569"/>
                  <a:pt x="345788" y="515569"/>
                </a:cubicBezTo>
                <a:cubicBezTo>
                  <a:pt x="332356" y="515569"/>
                  <a:pt x="321468" y="504681"/>
                  <a:pt x="321468" y="491249"/>
                </a:cubicBezTo>
                <a:cubicBezTo>
                  <a:pt x="321468" y="477817"/>
                  <a:pt x="332356" y="466929"/>
                  <a:pt x="345788" y="466929"/>
                </a:cubicBezTo>
                <a:close/>
                <a:moveTo>
                  <a:pt x="452944" y="466929"/>
                </a:moveTo>
                <a:cubicBezTo>
                  <a:pt x="466376" y="466929"/>
                  <a:pt x="477264" y="477817"/>
                  <a:pt x="477264" y="491249"/>
                </a:cubicBezTo>
                <a:cubicBezTo>
                  <a:pt x="477264" y="504681"/>
                  <a:pt x="466376" y="515569"/>
                  <a:pt x="452944" y="515569"/>
                </a:cubicBezTo>
                <a:cubicBezTo>
                  <a:pt x="439512" y="515569"/>
                  <a:pt x="428624" y="504681"/>
                  <a:pt x="428624" y="491249"/>
                </a:cubicBezTo>
                <a:cubicBezTo>
                  <a:pt x="428624" y="477817"/>
                  <a:pt x="439512" y="466929"/>
                  <a:pt x="452944" y="466929"/>
                </a:cubicBezTo>
                <a:close/>
                <a:moveTo>
                  <a:pt x="24320" y="311287"/>
                </a:moveTo>
                <a:cubicBezTo>
                  <a:pt x="37752" y="311287"/>
                  <a:pt x="48640" y="322175"/>
                  <a:pt x="48640" y="335607"/>
                </a:cubicBezTo>
                <a:cubicBezTo>
                  <a:pt x="48640" y="349038"/>
                  <a:pt x="37752" y="359926"/>
                  <a:pt x="24320" y="359926"/>
                </a:cubicBezTo>
                <a:cubicBezTo>
                  <a:pt x="10888" y="359926"/>
                  <a:pt x="0" y="349038"/>
                  <a:pt x="0" y="335607"/>
                </a:cubicBezTo>
                <a:cubicBezTo>
                  <a:pt x="0" y="322175"/>
                  <a:pt x="10888" y="311287"/>
                  <a:pt x="24320" y="311287"/>
                </a:cubicBezTo>
                <a:close/>
                <a:moveTo>
                  <a:pt x="131476" y="311286"/>
                </a:moveTo>
                <a:cubicBezTo>
                  <a:pt x="144908" y="311286"/>
                  <a:pt x="155796" y="322174"/>
                  <a:pt x="155796" y="335606"/>
                </a:cubicBezTo>
                <a:cubicBezTo>
                  <a:pt x="155796" y="349038"/>
                  <a:pt x="144908" y="359926"/>
                  <a:pt x="131476" y="359926"/>
                </a:cubicBezTo>
                <a:cubicBezTo>
                  <a:pt x="118044" y="359926"/>
                  <a:pt x="107156" y="349038"/>
                  <a:pt x="107156" y="335606"/>
                </a:cubicBezTo>
                <a:cubicBezTo>
                  <a:pt x="107156" y="322174"/>
                  <a:pt x="118044" y="311286"/>
                  <a:pt x="131476" y="311286"/>
                </a:cubicBezTo>
                <a:close/>
                <a:moveTo>
                  <a:pt x="238632" y="311286"/>
                </a:moveTo>
                <a:cubicBezTo>
                  <a:pt x="252064" y="311286"/>
                  <a:pt x="262952" y="322174"/>
                  <a:pt x="262952" y="335606"/>
                </a:cubicBezTo>
                <a:cubicBezTo>
                  <a:pt x="262952" y="349038"/>
                  <a:pt x="252064" y="359926"/>
                  <a:pt x="238632" y="359926"/>
                </a:cubicBezTo>
                <a:cubicBezTo>
                  <a:pt x="225200" y="359926"/>
                  <a:pt x="214312" y="349038"/>
                  <a:pt x="214312" y="335606"/>
                </a:cubicBezTo>
                <a:cubicBezTo>
                  <a:pt x="214312" y="322174"/>
                  <a:pt x="225200" y="311286"/>
                  <a:pt x="238632" y="311286"/>
                </a:cubicBezTo>
                <a:close/>
                <a:moveTo>
                  <a:pt x="345788" y="311286"/>
                </a:moveTo>
                <a:cubicBezTo>
                  <a:pt x="359220" y="311286"/>
                  <a:pt x="370108" y="322174"/>
                  <a:pt x="370108" y="335606"/>
                </a:cubicBezTo>
                <a:cubicBezTo>
                  <a:pt x="370108" y="349038"/>
                  <a:pt x="359220" y="359926"/>
                  <a:pt x="345788" y="359926"/>
                </a:cubicBezTo>
                <a:cubicBezTo>
                  <a:pt x="332356" y="359926"/>
                  <a:pt x="321468" y="349038"/>
                  <a:pt x="321468" y="335606"/>
                </a:cubicBezTo>
                <a:cubicBezTo>
                  <a:pt x="321468" y="322174"/>
                  <a:pt x="332356" y="311286"/>
                  <a:pt x="345788" y="311286"/>
                </a:cubicBezTo>
                <a:close/>
                <a:moveTo>
                  <a:pt x="452944" y="311286"/>
                </a:moveTo>
                <a:cubicBezTo>
                  <a:pt x="466376" y="311286"/>
                  <a:pt x="477264" y="322174"/>
                  <a:pt x="477264" y="335606"/>
                </a:cubicBezTo>
                <a:cubicBezTo>
                  <a:pt x="477264" y="349038"/>
                  <a:pt x="466376" y="359926"/>
                  <a:pt x="452944" y="359926"/>
                </a:cubicBezTo>
                <a:cubicBezTo>
                  <a:pt x="439512" y="359926"/>
                  <a:pt x="428624" y="349038"/>
                  <a:pt x="428624" y="335606"/>
                </a:cubicBezTo>
                <a:cubicBezTo>
                  <a:pt x="428624" y="322174"/>
                  <a:pt x="439512" y="311286"/>
                  <a:pt x="452944" y="311286"/>
                </a:cubicBezTo>
                <a:close/>
                <a:moveTo>
                  <a:pt x="24320" y="155643"/>
                </a:moveTo>
                <a:cubicBezTo>
                  <a:pt x="37752" y="155643"/>
                  <a:pt x="48640" y="166531"/>
                  <a:pt x="48640" y="179963"/>
                </a:cubicBezTo>
                <a:cubicBezTo>
                  <a:pt x="48640" y="193395"/>
                  <a:pt x="37752" y="204283"/>
                  <a:pt x="24320" y="204283"/>
                </a:cubicBezTo>
                <a:cubicBezTo>
                  <a:pt x="10888" y="204283"/>
                  <a:pt x="0" y="193395"/>
                  <a:pt x="0" y="179963"/>
                </a:cubicBezTo>
                <a:cubicBezTo>
                  <a:pt x="0" y="166531"/>
                  <a:pt x="10888" y="155643"/>
                  <a:pt x="24320" y="155643"/>
                </a:cubicBezTo>
                <a:close/>
                <a:moveTo>
                  <a:pt x="131476" y="155643"/>
                </a:moveTo>
                <a:cubicBezTo>
                  <a:pt x="144908" y="155643"/>
                  <a:pt x="155796" y="166531"/>
                  <a:pt x="155796" y="179963"/>
                </a:cubicBezTo>
                <a:cubicBezTo>
                  <a:pt x="155796" y="193395"/>
                  <a:pt x="144908" y="204283"/>
                  <a:pt x="131476" y="204283"/>
                </a:cubicBezTo>
                <a:cubicBezTo>
                  <a:pt x="118044" y="204283"/>
                  <a:pt x="107156" y="193395"/>
                  <a:pt x="107156" y="179963"/>
                </a:cubicBezTo>
                <a:cubicBezTo>
                  <a:pt x="107156" y="166531"/>
                  <a:pt x="118044" y="155643"/>
                  <a:pt x="131476" y="155643"/>
                </a:cubicBezTo>
                <a:close/>
                <a:moveTo>
                  <a:pt x="238632" y="155643"/>
                </a:moveTo>
                <a:cubicBezTo>
                  <a:pt x="252064" y="155643"/>
                  <a:pt x="262952" y="166531"/>
                  <a:pt x="262952" y="179963"/>
                </a:cubicBezTo>
                <a:cubicBezTo>
                  <a:pt x="262952" y="193395"/>
                  <a:pt x="252064" y="204283"/>
                  <a:pt x="238632" y="204283"/>
                </a:cubicBezTo>
                <a:cubicBezTo>
                  <a:pt x="225200" y="204283"/>
                  <a:pt x="214312" y="193395"/>
                  <a:pt x="214312" y="179963"/>
                </a:cubicBezTo>
                <a:cubicBezTo>
                  <a:pt x="214312" y="166531"/>
                  <a:pt x="225200" y="155643"/>
                  <a:pt x="238632" y="155643"/>
                </a:cubicBezTo>
                <a:close/>
                <a:moveTo>
                  <a:pt x="345788" y="155643"/>
                </a:moveTo>
                <a:cubicBezTo>
                  <a:pt x="359220" y="155643"/>
                  <a:pt x="370108" y="166531"/>
                  <a:pt x="370108" y="179963"/>
                </a:cubicBezTo>
                <a:cubicBezTo>
                  <a:pt x="370108" y="193395"/>
                  <a:pt x="359220" y="204283"/>
                  <a:pt x="345788" y="204283"/>
                </a:cubicBezTo>
                <a:cubicBezTo>
                  <a:pt x="332356" y="204283"/>
                  <a:pt x="321468" y="193395"/>
                  <a:pt x="321468" y="179963"/>
                </a:cubicBezTo>
                <a:cubicBezTo>
                  <a:pt x="321468" y="166531"/>
                  <a:pt x="332356" y="155643"/>
                  <a:pt x="345788" y="155643"/>
                </a:cubicBezTo>
                <a:close/>
                <a:moveTo>
                  <a:pt x="452944" y="155643"/>
                </a:moveTo>
                <a:cubicBezTo>
                  <a:pt x="466376" y="155643"/>
                  <a:pt x="477264" y="166531"/>
                  <a:pt x="477264" y="179963"/>
                </a:cubicBezTo>
                <a:cubicBezTo>
                  <a:pt x="477264" y="193395"/>
                  <a:pt x="466376" y="204283"/>
                  <a:pt x="452944" y="204283"/>
                </a:cubicBezTo>
                <a:cubicBezTo>
                  <a:pt x="439512" y="204283"/>
                  <a:pt x="428624" y="193395"/>
                  <a:pt x="428624" y="179963"/>
                </a:cubicBezTo>
                <a:cubicBezTo>
                  <a:pt x="428624" y="166531"/>
                  <a:pt x="439512" y="155643"/>
                  <a:pt x="452944" y="155643"/>
                </a:cubicBezTo>
                <a:close/>
                <a:moveTo>
                  <a:pt x="452944" y="0"/>
                </a:moveTo>
                <a:cubicBezTo>
                  <a:pt x="466376" y="0"/>
                  <a:pt x="477264" y="10888"/>
                  <a:pt x="477264" y="24320"/>
                </a:cubicBezTo>
                <a:cubicBezTo>
                  <a:pt x="477264" y="37752"/>
                  <a:pt x="466376" y="48640"/>
                  <a:pt x="452944" y="48640"/>
                </a:cubicBezTo>
                <a:cubicBezTo>
                  <a:pt x="439512" y="48640"/>
                  <a:pt x="428624" y="37752"/>
                  <a:pt x="428624" y="24320"/>
                </a:cubicBezTo>
                <a:cubicBezTo>
                  <a:pt x="428624" y="10888"/>
                  <a:pt x="439512" y="0"/>
                  <a:pt x="452944" y="0"/>
                </a:cubicBezTo>
                <a:close/>
                <a:moveTo>
                  <a:pt x="345788" y="0"/>
                </a:moveTo>
                <a:cubicBezTo>
                  <a:pt x="359220" y="0"/>
                  <a:pt x="370108" y="10888"/>
                  <a:pt x="370108" y="24320"/>
                </a:cubicBezTo>
                <a:cubicBezTo>
                  <a:pt x="370108" y="37752"/>
                  <a:pt x="359220" y="48640"/>
                  <a:pt x="345788" y="48640"/>
                </a:cubicBezTo>
                <a:cubicBezTo>
                  <a:pt x="332356" y="48640"/>
                  <a:pt x="321468" y="37752"/>
                  <a:pt x="321468" y="24320"/>
                </a:cubicBezTo>
                <a:cubicBezTo>
                  <a:pt x="321468" y="10888"/>
                  <a:pt x="332356" y="0"/>
                  <a:pt x="345788" y="0"/>
                </a:cubicBezTo>
                <a:close/>
                <a:moveTo>
                  <a:pt x="238632" y="0"/>
                </a:moveTo>
                <a:cubicBezTo>
                  <a:pt x="252064" y="0"/>
                  <a:pt x="262952" y="10888"/>
                  <a:pt x="262952" y="24320"/>
                </a:cubicBezTo>
                <a:cubicBezTo>
                  <a:pt x="262952" y="37752"/>
                  <a:pt x="252064" y="48640"/>
                  <a:pt x="238632" y="48640"/>
                </a:cubicBezTo>
                <a:cubicBezTo>
                  <a:pt x="225200" y="48640"/>
                  <a:pt x="214312" y="37752"/>
                  <a:pt x="214312" y="24320"/>
                </a:cubicBezTo>
                <a:cubicBezTo>
                  <a:pt x="214312" y="10888"/>
                  <a:pt x="225200" y="0"/>
                  <a:pt x="238632" y="0"/>
                </a:cubicBezTo>
                <a:close/>
                <a:moveTo>
                  <a:pt x="131476" y="0"/>
                </a:moveTo>
                <a:cubicBezTo>
                  <a:pt x="144908" y="0"/>
                  <a:pt x="155796" y="10888"/>
                  <a:pt x="155796" y="24320"/>
                </a:cubicBezTo>
                <a:cubicBezTo>
                  <a:pt x="155796" y="37752"/>
                  <a:pt x="144908" y="48640"/>
                  <a:pt x="131476" y="48640"/>
                </a:cubicBezTo>
                <a:cubicBezTo>
                  <a:pt x="118044" y="48640"/>
                  <a:pt x="107156" y="37752"/>
                  <a:pt x="107156" y="24320"/>
                </a:cubicBezTo>
                <a:cubicBezTo>
                  <a:pt x="107156" y="10888"/>
                  <a:pt x="118044" y="0"/>
                  <a:pt x="131476" y="0"/>
                </a:cubicBezTo>
                <a:close/>
                <a:moveTo>
                  <a:pt x="24320" y="0"/>
                </a:moveTo>
                <a:cubicBezTo>
                  <a:pt x="37752" y="0"/>
                  <a:pt x="48640" y="10888"/>
                  <a:pt x="48640" y="24320"/>
                </a:cubicBezTo>
                <a:cubicBezTo>
                  <a:pt x="48640" y="37752"/>
                  <a:pt x="37752" y="48640"/>
                  <a:pt x="24320" y="48640"/>
                </a:cubicBezTo>
                <a:cubicBezTo>
                  <a:pt x="10888" y="48640"/>
                  <a:pt x="0" y="37752"/>
                  <a:pt x="0" y="24320"/>
                </a:cubicBezTo>
                <a:cubicBezTo>
                  <a:pt x="0" y="10888"/>
                  <a:pt x="10888" y="0"/>
                  <a:pt x="24320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76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宋体 CN" panose="02020400000000000000" pitchFamily="18" charset="-122"/>
              <a:ea typeface="思源宋体 CN" panose="02020400000000000000" pitchFamily="18" charset="-122"/>
              <a:cs typeface="+mn-cs"/>
              <a:sym typeface="思源宋体 CN" panose="02020400000000000000" pitchFamily="18" charset="-122"/>
            </a:endParaRPr>
          </a:p>
        </p:txBody>
      </p:sp>
      <p:grpSp>
        <p:nvGrpSpPr>
          <p:cNvPr id="59" name="组合 58"/>
          <p:cNvGrpSpPr/>
          <p:nvPr/>
        </p:nvGrpSpPr>
        <p:grpSpPr>
          <a:xfrm rot="16200000" flipV="1">
            <a:off x="8117193" y="-92532"/>
            <a:ext cx="222463" cy="985157"/>
            <a:chOff x="8290832" y="4887686"/>
            <a:chExt cx="296617" cy="1313542"/>
          </a:xfr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</p:grpSpPr>
        <p:grpSp>
          <p:nvGrpSpPr>
            <p:cNvPr id="60" name="组合 59"/>
            <p:cNvGrpSpPr/>
            <p:nvPr/>
          </p:nvGrpSpPr>
          <p:grpSpPr>
            <a:xfrm>
              <a:off x="8452757" y="5040086"/>
              <a:ext cx="134692" cy="1161142"/>
              <a:chOff x="8490857" y="4963886"/>
              <a:chExt cx="134692" cy="1161142"/>
            </a:xfrm>
            <a:grpFill/>
          </p:grpSpPr>
          <p:sp>
            <p:nvSpPr>
              <p:cNvPr id="68" name="等腰三角形 67"/>
              <p:cNvSpPr/>
              <p:nvPr/>
            </p:nvSpPr>
            <p:spPr>
              <a:xfrm>
                <a:off x="8490857" y="4963886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9" name="等腰三角形 68"/>
              <p:cNvSpPr/>
              <p:nvPr/>
            </p:nvSpPr>
            <p:spPr>
              <a:xfrm>
                <a:off x="8490857" y="5225143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70" name="等腰三角形 69"/>
              <p:cNvSpPr/>
              <p:nvPr/>
            </p:nvSpPr>
            <p:spPr>
              <a:xfrm>
                <a:off x="8490857" y="5486400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71" name="等腰三角形 70"/>
              <p:cNvSpPr/>
              <p:nvPr/>
            </p:nvSpPr>
            <p:spPr>
              <a:xfrm>
                <a:off x="8490857" y="5747657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72" name="等腰三角形 71"/>
              <p:cNvSpPr/>
              <p:nvPr/>
            </p:nvSpPr>
            <p:spPr>
              <a:xfrm>
                <a:off x="8490857" y="6008914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</p:grpSp>
        <p:grpSp>
          <p:nvGrpSpPr>
            <p:cNvPr id="61" name="组合 60"/>
            <p:cNvGrpSpPr/>
            <p:nvPr/>
          </p:nvGrpSpPr>
          <p:grpSpPr>
            <a:xfrm>
              <a:off x="8290832" y="4887686"/>
              <a:ext cx="134692" cy="1161142"/>
              <a:chOff x="8490857" y="4963886"/>
              <a:chExt cx="134692" cy="1161142"/>
            </a:xfrm>
            <a:grpFill/>
          </p:grpSpPr>
          <p:sp>
            <p:nvSpPr>
              <p:cNvPr id="62" name="等腰三角形 61"/>
              <p:cNvSpPr/>
              <p:nvPr/>
            </p:nvSpPr>
            <p:spPr>
              <a:xfrm>
                <a:off x="8490857" y="4963886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3" name="等腰三角形 62"/>
              <p:cNvSpPr/>
              <p:nvPr/>
            </p:nvSpPr>
            <p:spPr>
              <a:xfrm>
                <a:off x="8490857" y="5225143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4" name="等腰三角形 63"/>
              <p:cNvSpPr/>
              <p:nvPr/>
            </p:nvSpPr>
            <p:spPr>
              <a:xfrm>
                <a:off x="8490857" y="5486400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5" name="等腰三角形 64"/>
              <p:cNvSpPr/>
              <p:nvPr/>
            </p:nvSpPr>
            <p:spPr>
              <a:xfrm>
                <a:off x="8490857" y="5747657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>
                <a:off x="8490857" y="6008914"/>
                <a:ext cx="134692" cy="1161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ea typeface="思源宋体 CN" panose="02020400000000000000" pitchFamily="18" charset="-122"/>
                  <a:cs typeface="+mn-cs"/>
                  <a:sym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>
            <a:off x="7168637" y="4640120"/>
            <a:ext cx="1561686" cy="361404"/>
            <a:chOff x="7592682" y="4594860"/>
            <a:chExt cx="1578340" cy="365258"/>
          </a:xfrm>
        </p:grpSpPr>
        <p:sp>
          <p:nvSpPr>
            <p:cNvPr id="74" name="타원 62"/>
            <p:cNvSpPr/>
            <p:nvPr/>
          </p:nvSpPr>
          <p:spPr>
            <a:xfrm>
              <a:off x="8199223" y="4594860"/>
              <a:ext cx="365258" cy="36525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36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75" name="그룹 63"/>
            <p:cNvGrpSpPr/>
            <p:nvPr/>
          </p:nvGrpSpPr>
          <p:grpSpPr>
            <a:xfrm>
              <a:off x="8276663" y="4666379"/>
              <a:ext cx="207409" cy="212761"/>
              <a:chOff x="2772242" y="1560385"/>
              <a:chExt cx="376198" cy="385905"/>
            </a:xfrm>
            <a:solidFill>
              <a:schemeClr val="bg1"/>
            </a:solidFill>
          </p:grpSpPr>
          <p:sp>
            <p:nvSpPr>
              <p:cNvPr id="87" name="자유형: 도형 64"/>
              <p:cNvSpPr/>
              <p:nvPr/>
            </p:nvSpPr>
            <p:spPr>
              <a:xfrm>
                <a:off x="2976990" y="1560385"/>
                <a:ext cx="171450" cy="171450"/>
              </a:xfrm>
              <a:custGeom>
                <a:avLst/>
                <a:gdLst>
                  <a:gd name="connsiteX0" fmla="*/ 171489 w 171450"/>
                  <a:gd name="connsiteY0" fmla="*/ 136684 h 171450"/>
                  <a:gd name="connsiteX1" fmla="*/ 118626 w 171450"/>
                  <a:gd name="connsiteY1" fmla="*/ 43910 h 171450"/>
                  <a:gd name="connsiteX2" fmla="*/ 18328 w 171450"/>
                  <a:gd name="connsiteY2" fmla="*/ 7144 h 171450"/>
                  <a:gd name="connsiteX3" fmla="*/ 18328 w 171450"/>
                  <a:gd name="connsiteY3" fmla="*/ 7144 h 171450"/>
                  <a:gd name="connsiteX4" fmla="*/ 7183 w 171450"/>
                  <a:gd name="connsiteY4" fmla="*/ 18288 h 171450"/>
                  <a:gd name="connsiteX5" fmla="*/ 7183 w 171450"/>
                  <a:gd name="connsiteY5" fmla="*/ 161735 h 171450"/>
                  <a:gd name="connsiteX6" fmla="*/ 7279 w 171450"/>
                  <a:gd name="connsiteY6" fmla="*/ 164306 h 171450"/>
                  <a:gd name="connsiteX7" fmla="*/ 20137 w 171450"/>
                  <a:gd name="connsiteY7" fmla="*/ 173450 h 171450"/>
                  <a:gd name="connsiteX8" fmla="*/ 162250 w 171450"/>
                  <a:gd name="connsiteY8" fmla="*/ 149447 h 171450"/>
                  <a:gd name="connsiteX9" fmla="*/ 171489 w 171450"/>
                  <a:gd name="connsiteY9" fmla="*/ 136684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1450" h="171450">
                    <a:moveTo>
                      <a:pt x="171489" y="136684"/>
                    </a:moveTo>
                    <a:cubicBezTo>
                      <a:pt x="165203" y="99250"/>
                      <a:pt x="145867" y="66961"/>
                      <a:pt x="118626" y="43910"/>
                    </a:cubicBezTo>
                    <a:cubicBezTo>
                      <a:pt x="91384" y="20860"/>
                      <a:pt x="56237" y="7144"/>
                      <a:pt x="18328" y="7144"/>
                    </a:cubicBezTo>
                    <a:lnTo>
                      <a:pt x="18328" y="7144"/>
                    </a:lnTo>
                    <a:cubicBezTo>
                      <a:pt x="12136" y="7144"/>
                      <a:pt x="7183" y="12097"/>
                      <a:pt x="7183" y="18288"/>
                    </a:cubicBezTo>
                    <a:lnTo>
                      <a:pt x="7183" y="161735"/>
                    </a:lnTo>
                    <a:cubicBezTo>
                      <a:pt x="7088" y="162592"/>
                      <a:pt x="7183" y="163449"/>
                      <a:pt x="7279" y="164306"/>
                    </a:cubicBezTo>
                    <a:cubicBezTo>
                      <a:pt x="8326" y="170402"/>
                      <a:pt x="14041" y="174498"/>
                      <a:pt x="20137" y="173450"/>
                    </a:cubicBezTo>
                    <a:lnTo>
                      <a:pt x="162250" y="149447"/>
                    </a:lnTo>
                    <a:cubicBezTo>
                      <a:pt x="168346" y="148495"/>
                      <a:pt x="172537" y="142780"/>
                      <a:pt x="171489" y="1366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8" name="자유형: 도형 65"/>
              <p:cNvSpPr/>
              <p:nvPr/>
            </p:nvSpPr>
            <p:spPr>
              <a:xfrm>
                <a:off x="2830203" y="1774840"/>
                <a:ext cx="238125" cy="171450"/>
              </a:xfrm>
              <a:custGeom>
                <a:avLst/>
                <a:gdLst>
                  <a:gd name="connsiteX0" fmla="*/ 12143 w 238125"/>
                  <a:gd name="connsiteY0" fmla="*/ 110347 h 171450"/>
                  <a:gd name="connsiteX1" fmla="*/ 13477 w 238125"/>
                  <a:gd name="connsiteY1" fmla="*/ 135684 h 171450"/>
                  <a:gd name="connsiteX2" fmla="*/ 121300 w 238125"/>
                  <a:gd name="connsiteY2" fmla="*/ 173593 h 171450"/>
                  <a:gd name="connsiteX3" fmla="*/ 121300 w 238125"/>
                  <a:gd name="connsiteY3" fmla="*/ 173498 h 171450"/>
                  <a:gd name="connsiteX4" fmla="*/ 121395 w 238125"/>
                  <a:gd name="connsiteY4" fmla="*/ 173498 h 171450"/>
                  <a:gd name="connsiteX5" fmla="*/ 231694 w 238125"/>
                  <a:gd name="connsiteY5" fmla="*/ 133588 h 171450"/>
                  <a:gd name="connsiteX6" fmla="*/ 232647 w 238125"/>
                  <a:gd name="connsiteY6" fmla="*/ 112633 h 171450"/>
                  <a:gd name="connsiteX7" fmla="*/ 131301 w 238125"/>
                  <a:gd name="connsiteY7" fmla="*/ 11287 h 171450"/>
                  <a:gd name="connsiteX8" fmla="*/ 111203 w 238125"/>
                  <a:gd name="connsiteY8" fmla="*/ 11287 h 171450"/>
                  <a:gd name="connsiteX9" fmla="*/ 12143 w 238125"/>
                  <a:gd name="connsiteY9" fmla="*/ 110347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38125" h="171450">
                    <a:moveTo>
                      <a:pt x="12143" y="110347"/>
                    </a:moveTo>
                    <a:cubicBezTo>
                      <a:pt x="4999" y="117491"/>
                      <a:pt x="5571" y="129302"/>
                      <a:pt x="13477" y="135684"/>
                    </a:cubicBezTo>
                    <a:cubicBezTo>
                      <a:pt x="43004" y="159306"/>
                      <a:pt x="80533" y="173593"/>
                      <a:pt x="121300" y="173593"/>
                    </a:cubicBezTo>
                    <a:lnTo>
                      <a:pt x="121300" y="173498"/>
                    </a:lnTo>
                    <a:lnTo>
                      <a:pt x="121395" y="173498"/>
                    </a:lnTo>
                    <a:cubicBezTo>
                      <a:pt x="160638" y="173498"/>
                      <a:pt x="199786" y="160163"/>
                      <a:pt x="231694" y="133588"/>
                    </a:cubicBezTo>
                    <a:cubicBezTo>
                      <a:pt x="238076" y="128254"/>
                      <a:pt x="238552" y="118539"/>
                      <a:pt x="232647" y="112633"/>
                    </a:cubicBezTo>
                    <a:lnTo>
                      <a:pt x="131301" y="11287"/>
                    </a:lnTo>
                    <a:cubicBezTo>
                      <a:pt x="125776" y="5763"/>
                      <a:pt x="116728" y="5763"/>
                      <a:pt x="111203" y="11287"/>
                    </a:cubicBezTo>
                    <a:lnTo>
                      <a:pt x="12143" y="11034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9" name="자유형: 도형 66"/>
              <p:cNvSpPr/>
              <p:nvPr/>
            </p:nvSpPr>
            <p:spPr>
              <a:xfrm>
                <a:off x="2986086" y="1739645"/>
                <a:ext cx="142875" cy="133350"/>
              </a:xfrm>
              <a:custGeom>
                <a:avLst/>
                <a:gdLst>
                  <a:gd name="connsiteX0" fmla="*/ 137058 w 142875"/>
                  <a:gd name="connsiteY0" fmla="*/ 18479 h 133350"/>
                  <a:gd name="connsiteX1" fmla="*/ 124485 w 142875"/>
                  <a:gd name="connsiteY1" fmla="*/ 7144 h 133350"/>
                  <a:gd name="connsiteX2" fmla="*/ 122199 w 142875"/>
                  <a:gd name="connsiteY2" fmla="*/ 7334 h 133350"/>
                  <a:gd name="connsiteX3" fmla="*/ 18757 w 142875"/>
                  <a:gd name="connsiteY3" fmla="*/ 26479 h 133350"/>
                  <a:gd name="connsiteX4" fmla="*/ 11328 w 142875"/>
                  <a:gd name="connsiteY4" fmla="*/ 50483 h 133350"/>
                  <a:gd name="connsiteX5" fmla="*/ 90195 w 142875"/>
                  <a:gd name="connsiteY5" fmla="*/ 129350 h 133350"/>
                  <a:gd name="connsiteX6" fmla="*/ 112388 w 142875"/>
                  <a:gd name="connsiteY6" fmla="*/ 126683 h 133350"/>
                  <a:gd name="connsiteX7" fmla="*/ 132962 w 142875"/>
                  <a:gd name="connsiteY7" fmla="*/ 77819 h 133350"/>
                  <a:gd name="connsiteX8" fmla="*/ 133152 w 142875"/>
                  <a:gd name="connsiteY8" fmla="*/ 76962 h 133350"/>
                  <a:gd name="connsiteX9" fmla="*/ 135343 w 142875"/>
                  <a:gd name="connsiteY9" fmla="*/ 66580 h 133350"/>
                  <a:gd name="connsiteX10" fmla="*/ 137058 w 142875"/>
                  <a:gd name="connsiteY10" fmla="*/ 18479 h 133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2875" h="133350">
                    <a:moveTo>
                      <a:pt x="137058" y="18479"/>
                    </a:moveTo>
                    <a:cubicBezTo>
                      <a:pt x="136391" y="11906"/>
                      <a:pt x="130866" y="7144"/>
                      <a:pt x="124485" y="7144"/>
                    </a:cubicBezTo>
                    <a:cubicBezTo>
                      <a:pt x="123723" y="7144"/>
                      <a:pt x="122961" y="7239"/>
                      <a:pt x="122199" y="7334"/>
                    </a:cubicBezTo>
                    <a:lnTo>
                      <a:pt x="18757" y="26479"/>
                    </a:lnTo>
                    <a:cubicBezTo>
                      <a:pt x="7518" y="28575"/>
                      <a:pt x="3231" y="42386"/>
                      <a:pt x="11328" y="50483"/>
                    </a:cubicBezTo>
                    <a:lnTo>
                      <a:pt x="90195" y="129350"/>
                    </a:lnTo>
                    <a:cubicBezTo>
                      <a:pt x="96672" y="135827"/>
                      <a:pt x="107530" y="134493"/>
                      <a:pt x="112388" y="126683"/>
                    </a:cubicBezTo>
                    <a:cubicBezTo>
                      <a:pt x="121627" y="111728"/>
                      <a:pt x="128580" y="95250"/>
                      <a:pt x="132962" y="77819"/>
                    </a:cubicBezTo>
                    <a:cubicBezTo>
                      <a:pt x="133057" y="77533"/>
                      <a:pt x="133057" y="77248"/>
                      <a:pt x="133152" y="76962"/>
                    </a:cubicBezTo>
                    <a:cubicBezTo>
                      <a:pt x="134010" y="73533"/>
                      <a:pt x="134676" y="70104"/>
                      <a:pt x="135343" y="66580"/>
                    </a:cubicBezTo>
                    <a:cubicBezTo>
                      <a:pt x="138105" y="50959"/>
                      <a:pt x="138772" y="34862"/>
                      <a:pt x="137058" y="1847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90" name="자유형: 도형 67"/>
              <p:cNvSpPr/>
              <p:nvPr/>
            </p:nvSpPr>
            <p:spPr>
              <a:xfrm>
                <a:off x="2772242" y="1597152"/>
                <a:ext cx="180975" cy="276225"/>
              </a:xfrm>
              <a:custGeom>
                <a:avLst/>
                <a:gdLst>
                  <a:gd name="connsiteX0" fmla="*/ 163449 w 180975"/>
                  <a:gd name="connsiteY0" fmla="*/ 162973 h 276225"/>
                  <a:gd name="connsiteX1" fmla="*/ 175070 w 180975"/>
                  <a:gd name="connsiteY1" fmla="*/ 151352 h 276225"/>
                  <a:gd name="connsiteX2" fmla="*/ 179261 w 180975"/>
                  <a:gd name="connsiteY2" fmla="*/ 141351 h 276225"/>
                  <a:gd name="connsiteX3" fmla="*/ 179261 w 180975"/>
                  <a:gd name="connsiteY3" fmla="*/ 19812 h 276225"/>
                  <a:gd name="connsiteX4" fmla="*/ 166688 w 180975"/>
                  <a:gd name="connsiteY4" fmla="*/ 7144 h 276225"/>
                  <a:gd name="connsiteX5" fmla="*/ 165735 w 180975"/>
                  <a:gd name="connsiteY5" fmla="*/ 7144 h 276225"/>
                  <a:gd name="connsiteX6" fmla="*/ 7144 w 180975"/>
                  <a:gd name="connsiteY6" fmla="*/ 178784 h 276225"/>
                  <a:gd name="connsiteX7" fmla="*/ 32671 w 180975"/>
                  <a:gd name="connsiteY7" fmla="*/ 269081 h 276225"/>
                  <a:gd name="connsiteX8" fmla="*/ 54769 w 180975"/>
                  <a:gd name="connsiteY8" fmla="*/ 271558 h 276225"/>
                  <a:gd name="connsiteX9" fmla="*/ 163449 w 180975"/>
                  <a:gd name="connsiteY9" fmla="*/ 162973 h 276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975" h="276225">
                    <a:moveTo>
                      <a:pt x="163449" y="162973"/>
                    </a:moveTo>
                    <a:lnTo>
                      <a:pt x="175070" y="151352"/>
                    </a:lnTo>
                    <a:cubicBezTo>
                      <a:pt x="177737" y="148685"/>
                      <a:pt x="179261" y="145066"/>
                      <a:pt x="179261" y="141351"/>
                    </a:cubicBezTo>
                    <a:lnTo>
                      <a:pt x="179261" y="19812"/>
                    </a:lnTo>
                    <a:cubicBezTo>
                      <a:pt x="179261" y="12763"/>
                      <a:pt x="173546" y="7144"/>
                      <a:pt x="166688" y="7144"/>
                    </a:cubicBezTo>
                    <a:cubicBezTo>
                      <a:pt x="166402" y="7144"/>
                      <a:pt x="166021" y="7144"/>
                      <a:pt x="165735" y="7144"/>
                    </a:cubicBezTo>
                    <a:cubicBezTo>
                      <a:pt x="76962" y="14097"/>
                      <a:pt x="7144" y="88297"/>
                      <a:pt x="7144" y="178784"/>
                    </a:cubicBezTo>
                    <a:cubicBezTo>
                      <a:pt x="7144" y="211931"/>
                      <a:pt x="16478" y="242888"/>
                      <a:pt x="32671" y="269081"/>
                    </a:cubicBezTo>
                    <a:cubicBezTo>
                      <a:pt x="37433" y="276892"/>
                      <a:pt x="48292" y="278035"/>
                      <a:pt x="54769" y="271558"/>
                    </a:cubicBezTo>
                    <a:lnTo>
                      <a:pt x="163449" y="16297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76" name="타원 72"/>
            <p:cNvSpPr/>
            <p:nvPr/>
          </p:nvSpPr>
          <p:spPr>
            <a:xfrm>
              <a:off x="7592682" y="4594860"/>
              <a:ext cx="365258" cy="36525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3600000" scaled="0"/>
            </a:gra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77" name="그룹 73"/>
            <p:cNvGrpSpPr/>
            <p:nvPr/>
          </p:nvGrpSpPr>
          <p:grpSpPr>
            <a:xfrm>
              <a:off x="7683426" y="4663352"/>
              <a:ext cx="162792" cy="217093"/>
              <a:chOff x="3471472" y="902398"/>
              <a:chExt cx="295275" cy="393763"/>
            </a:xfrm>
            <a:solidFill>
              <a:schemeClr val="bg1"/>
            </a:solidFill>
          </p:grpSpPr>
          <p:sp>
            <p:nvSpPr>
              <p:cNvPr id="85" name="자유형: 도형 74"/>
              <p:cNvSpPr/>
              <p:nvPr/>
            </p:nvSpPr>
            <p:spPr>
              <a:xfrm>
                <a:off x="3549482" y="902398"/>
                <a:ext cx="142875" cy="76200"/>
              </a:xfrm>
              <a:custGeom>
                <a:avLst/>
                <a:gdLst>
                  <a:gd name="connsiteX0" fmla="*/ 107442 w 142875"/>
                  <a:gd name="connsiteY0" fmla="*/ 7144 h 76200"/>
                  <a:gd name="connsiteX1" fmla="*/ 40577 w 142875"/>
                  <a:gd name="connsiteY1" fmla="*/ 7144 h 76200"/>
                  <a:gd name="connsiteX2" fmla="*/ 7144 w 142875"/>
                  <a:gd name="connsiteY2" fmla="*/ 40577 h 76200"/>
                  <a:gd name="connsiteX3" fmla="*/ 40577 w 142875"/>
                  <a:gd name="connsiteY3" fmla="*/ 74009 h 76200"/>
                  <a:gd name="connsiteX4" fmla="*/ 107442 w 142875"/>
                  <a:gd name="connsiteY4" fmla="*/ 74009 h 76200"/>
                  <a:gd name="connsiteX5" fmla="*/ 140875 w 142875"/>
                  <a:gd name="connsiteY5" fmla="*/ 40577 h 76200"/>
                  <a:gd name="connsiteX6" fmla="*/ 107442 w 142875"/>
                  <a:gd name="connsiteY6" fmla="*/ 7144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2875" h="76200">
                    <a:moveTo>
                      <a:pt x="107442" y="7144"/>
                    </a:moveTo>
                    <a:lnTo>
                      <a:pt x="40577" y="7144"/>
                    </a:lnTo>
                    <a:cubicBezTo>
                      <a:pt x="22098" y="7144"/>
                      <a:pt x="7144" y="22098"/>
                      <a:pt x="7144" y="40577"/>
                    </a:cubicBezTo>
                    <a:cubicBezTo>
                      <a:pt x="7144" y="59055"/>
                      <a:pt x="22098" y="74009"/>
                      <a:pt x="40577" y="74009"/>
                    </a:cubicBezTo>
                    <a:lnTo>
                      <a:pt x="107442" y="74009"/>
                    </a:lnTo>
                    <a:cubicBezTo>
                      <a:pt x="125921" y="74009"/>
                      <a:pt x="140875" y="59055"/>
                      <a:pt x="140875" y="40577"/>
                    </a:cubicBezTo>
                    <a:cubicBezTo>
                      <a:pt x="140875" y="22098"/>
                      <a:pt x="125825" y="7144"/>
                      <a:pt x="107442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6" name="자유형: 도형 75"/>
              <p:cNvSpPr/>
              <p:nvPr/>
            </p:nvSpPr>
            <p:spPr>
              <a:xfrm>
                <a:off x="3471472" y="924686"/>
                <a:ext cx="295275" cy="371475"/>
              </a:xfrm>
              <a:custGeom>
                <a:avLst/>
                <a:gdLst>
                  <a:gd name="connsiteX0" fmla="*/ 263462 w 295275"/>
                  <a:gd name="connsiteY0" fmla="*/ 7144 h 371475"/>
                  <a:gd name="connsiteX1" fmla="*/ 240030 w 295275"/>
                  <a:gd name="connsiteY1" fmla="*/ 7144 h 371475"/>
                  <a:gd name="connsiteX2" fmla="*/ 241173 w 295275"/>
                  <a:gd name="connsiteY2" fmla="*/ 18288 h 371475"/>
                  <a:gd name="connsiteX3" fmla="*/ 185452 w 295275"/>
                  <a:gd name="connsiteY3" fmla="*/ 74009 h 371475"/>
                  <a:gd name="connsiteX4" fmla="*/ 118586 w 295275"/>
                  <a:gd name="connsiteY4" fmla="*/ 74009 h 371475"/>
                  <a:gd name="connsiteX5" fmla="*/ 62865 w 295275"/>
                  <a:gd name="connsiteY5" fmla="*/ 18288 h 371475"/>
                  <a:gd name="connsiteX6" fmla="*/ 64008 w 295275"/>
                  <a:gd name="connsiteY6" fmla="*/ 7144 h 371475"/>
                  <a:gd name="connsiteX7" fmla="*/ 40577 w 295275"/>
                  <a:gd name="connsiteY7" fmla="*/ 7144 h 371475"/>
                  <a:gd name="connsiteX8" fmla="*/ 7144 w 295275"/>
                  <a:gd name="connsiteY8" fmla="*/ 40577 h 371475"/>
                  <a:gd name="connsiteX9" fmla="*/ 7144 w 295275"/>
                  <a:gd name="connsiteY9" fmla="*/ 331851 h 371475"/>
                  <a:gd name="connsiteX10" fmla="*/ 40577 w 295275"/>
                  <a:gd name="connsiteY10" fmla="*/ 365284 h 371475"/>
                  <a:gd name="connsiteX11" fmla="*/ 263462 w 295275"/>
                  <a:gd name="connsiteY11" fmla="*/ 365284 h 371475"/>
                  <a:gd name="connsiteX12" fmla="*/ 296894 w 295275"/>
                  <a:gd name="connsiteY12" fmla="*/ 331851 h 371475"/>
                  <a:gd name="connsiteX13" fmla="*/ 296894 w 295275"/>
                  <a:gd name="connsiteY13" fmla="*/ 40577 h 371475"/>
                  <a:gd name="connsiteX14" fmla="*/ 263462 w 295275"/>
                  <a:gd name="connsiteY14" fmla="*/ 7144 h 371475"/>
                  <a:gd name="connsiteX15" fmla="*/ 115253 w 295275"/>
                  <a:gd name="connsiteY15" fmla="*/ 295085 h 371475"/>
                  <a:gd name="connsiteX16" fmla="*/ 81820 w 295275"/>
                  <a:gd name="connsiteY16" fmla="*/ 328517 h 371475"/>
                  <a:gd name="connsiteX17" fmla="*/ 66104 w 295275"/>
                  <a:gd name="connsiteY17" fmla="*/ 328517 h 371475"/>
                  <a:gd name="connsiteX18" fmla="*/ 54959 w 295275"/>
                  <a:gd name="connsiteY18" fmla="*/ 317373 h 371475"/>
                  <a:gd name="connsiteX19" fmla="*/ 54959 w 295275"/>
                  <a:gd name="connsiteY19" fmla="*/ 301657 h 371475"/>
                  <a:gd name="connsiteX20" fmla="*/ 70676 w 295275"/>
                  <a:gd name="connsiteY20" fmla="*/ 301657 h 371475"/>
                  <a:gd name="connsiteX21" fmla="*/ 73914 w 295275"/>
                  <a:gd name="connsiteY21" fmla="*/ 304895 h 371475"/>
                  <a:gd name="connsiteX22" fmla="*/ 99441 w 295275"/>
                  <a:gd name="connsiteY22" fmla="*/ 279368 h 371475"/>
                  <a:gd name="connsiteX23" fmla="*/ 115157 w 295275"/>
                  <a:gd name="connsiteY23" fmla="*/ 279368 h 371475"/>
                  <a:gd name="connsiteX24" fmla="*/ 115253 w 295275"/>
                  <a:gd name="connsiteY24" fmla="*/ 295085 h 371475"/>
                  <a:gd name="connsiteX25" fmla="*/ 115253 w 295275"/>
                  <a:gd name="connsiteY25" fmla="*/ 205264 h 371475"/>
                  <a:gd name="connsiteX26" fmla="*/ 81820 w 295275"/>
                  <a:gd name="connsiteY26" fmla="*/ 238697 h 371475"/>
                  <a:gd name="connsiteX27" fmla="*/ 66104 w 295275"/>
                  <a:gd name="connsiteY27" fmla="*/ 238697 h 371475"/>
                  <a:gd name="connsiteX28" fmla="*/ 54959 w 295275"/>
                  <a:gd name="connsiteY28" fmla="*/ 227552 h 371475"/>
                  <a:gd name="connsiteX29" fmla="*/ 54959 w 295275"/>
                  <a:gd name="connsiteY29" fmla="*/ 211836 h 371475"/>
                  <a:gd name="connsiteX30" fmla="*/ 70676 w 295275"/>
                  <a:gd name="connsiteY30" fmla="*/ 211836 h 371475"/>
                  <a:gd name="connsiteX31" fmla="*/ 73914 w 295275"/>
                  <a:gd name="connsiteY31" fmla="*/ 215075 h 371475"/>
                  <a:gd name="connsiteX32" fmla="*/ 99441 w 295275"/>
                  <a:gd name="connsiteY32" fmla="*/ 189548 h 371475"/>
                  <a:gd name="connsiteX33" fmla="*/ 115157 w 295275"/>
                  <a:gd name="connsiteY33" fmla="*/ 189548 h 371475"/>
                  <a:gd name="connsiteX34" fmla="*/ 115253 w 295275"/>
                  <a:gd name="connsiteY34" fmla="*/ 205264 h 371475"/>
                  <a:gd name="connsiteX35" fmla="*/ 115253 w 295275"/>
                  <a:gd name="connsiteY35" fmla="*/ 115348 h 371475"/>
                  <a:gd name="connsiteX36" fmla="*/ 81820 w 295275"/>
                  <a:gd name="connsiteY36" fmla="*/ 148781 h 371475"/>
                  <a:gd name="connsiteX37" fmla="*/ 73914 w 295275"/>
                  <a:gd name="connsiteY37" fmla="*/ 152019 h 371475"/>
                  <a:gd name="connsiteX38" fmla="*/ 66008 w 295275"/>
                  <a:gd name="connsiteY38" fmla="*/ 148781 h 371475"/>
                  <a:gd name="connsiteX39" fmla="*/ 54864 w 295275"/>
                  <a:gd name="connsiteY39" fmla="*/ 137636 h 371475"/>
                  <a:gd name="connsiteX40" fmla="*/ 54864 w 295275"/>
                  <a:gd name="connsiteY40" fmla="*/ 121920 h 371475"/>
                  <a:gd name="connsiteX41" fmla="*/ 70580 w 295275"/>
                  <a:gd name="connsiteY41" fmla="*/ 121920 h 371475"/>
                  <a:gd name="connsiteX42" fmla="*/ 73819 w 295275"/>
                  <a:gd name="connsiteY42" fmla="*/ 125159 h 371475"/>
                  <a:gd name="connsiteX43" fmla="*/ 99346 w 295275"/>
                  <a:gd name="connsiteY43" fmla="*/ 99632 h 371475"/>
                  <a:gd name="connsiteX44" fmla="*/ 115062 w 295275"/>
                  <a:gd name="connsiteY44" fmla="*/ 99632 h 371475"/>
                  <a:gd name="connsiteX45" fmla="*/ 115253 w 295275"/>
                  <a:gd name="connsiteY45" fmla="*/ 115348 h 371475"/>
                  <a:gd name="connsiteX46" fmla="*/ 241173 w 295275"/>
                  <a:gd name="connsiteY46" fmla="*/ 320707 h 371475"/>
                  <a:gd name="connsiteX47" fmla="*/ 152019 w 295275"/>
                  <a:gd name="connsiteY47" fmla="*/ 320707 h 371475"/>
                  <a:gd name="connsiteX48" fmla="*/ 140875 w 295275"/>
                  <a:gd name="connsiteY48" fmla="*/ 309563 h 371475"/>
                  <a:gd name="connsiteX49" fmla="*/ 152019 w 295275"/>
                  <a:gd name="connsiteY49" fmla="*/ 298418 h 371475"/>
                  <a:gd name="connsiteX50" fmla="*/ 241173 w 295275"/>
                  <a:gd name="connsiteY50" fmla="*/ 298418 h 371475"/>
                  <a:gd name="connsiteX51" fmla="*/ 252317 w 295275"/>
                  <a:gd name="connsiteY51" fmla="*/ 309563 h 371475"/>
                  <a:gd name="connsiteX52" fmla="*/ 241173 w 295275"/>
                  <a:gd name="connsiteY52" fmla="*/ 320707 h 371475"/>
                  <a:gd name="connsiteX53" fmla="*/ 241173 w 295275"/>
                  <a:gd name="connsiteY53" fmla="*/ 230791 h 371475"/>
                  <a:gd name="connsiteX54" fmla="*/ 152019 w 295275"/>
                  <a:gd name="connsiteY54" fmla="*/ 230791 h 371475"/>
                  <a:gd name="connsiteX55" fmla="*/ 140875 w 295275"/>
                  <a:gd name="connsiteY55" fmla="*/ 219647 h 371475"/>
                  <a:gd name="connsiteX56" fmla="*/ 152019 w 295275"/>
                  <a:gd name="connsiteY56" fmla="*/ 208502 h 371475"/>
                  <a:gd name="connsiteX57" fmla="*/ 241173 w 295275"/>
                  <a:gd name="connsiteY57" fmla="*/ 208502 h 371475"/>
                  <a:gd name="connsiteX58" fmla="*/ 252317 w 295275"/>
                  <a:gd name="connsiteY58" fmla="*/ 219647 h 371475"/>
                  <a:gd name="connsiteX59" fmla="*/ 241173 w 295275"/>
                  <a:gd name="connsiteY59" fmla="*/ 230791 h 371475"/>
                  <a:gd name="connsiteX60" fmla="*/ 241173 w 295275"/>
                  <a:gd name="connsiteY60" fmla="*/ 140875 h 371475"/>
                  <a:gd name="connsiteX61" fmla="*/ 152019 w 295275"/>
                  <a:gd name="connsiteY61" fmla="*/ 140875 h 371475"/>
                  <a:gd name="connsiteX62" fmla="*/ 140875 w 295275"/>
                  <a:gd name="connsiteY62" fmla="*/ 129731 h 371475"/>
                  <a:gd name="connsiteX63" fmla="*/ 152019 w 295275"/>
                  <a:gd name="connsiteY63" fmla="*/ 118586 h 371475"/>
                  <a:gd name="connsiteX64" fmla="*/ 241173 w 295275"/>
                  <a:gd name="connsiteY64" fmla="*/ 118586 h 371475"/>
                  <a:gd name="connsiteX65" fmla="*/ 252317 w 295275"/>
                  <a:gd name="connsiteY65" fmla="*/ 129731 h 371475"/>
                  <a:gd name="connsiteX66" fmla="*/ 241173 w 295275"/>
                  <a:gd name="connsiteY66" fmla="*/ 140875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295275" h="371475">
                    <a:moveTo>
                      <a:pt x="263462" y="7144"/>
                    </a:moveTo>
                    <a:lnTo>
                      <a:pt x="240030" y="7144"/>
                    </a:lnTo>
                    <a:cubicBezTo>
                      <a:pt x="240792" y="10763"/>
                      <a:pt x="241173" y="14478"/>
                      <a:pt x="241173" y="18288"/>
                    </a:cubicBezTo>
                    <a:cubicBezTo>
                      <a:pt x="241173" y="49054"/>
                      <a:pt x="216218" y="74009"/>
                      <a:pt x="185452" y="74009"/>
                    </a:cubicBezTo>
                    <a:lnTo>
                      <a:pt x="118586" y="74009"/>
                    </a:lnTo>
                    <a:cubicBezTo>
                      <a:pt x="87821" y="74009"/>
                      <a:pt x="62865" y="49054"/>
                      <a:pt x="62865" y="18288"/>
                    </a:cubicBezTo>
                    <a:cubicBezTo>
                      <a:pt x="62865" y="14478"/>
                      <a:pt x="63246" y="10763"/>
                      <a:pt x="64008" y="7144"/>
                    </a:cubicBezTo>
                    <a:lnTo>
                      <a:pt x="40577" y="7144"/>
                    </a:lnTo>
                    <a:cubicBezTo>
                      <a:pt x="22098" y="7144"/>
                      <a:pt x="7144" y="22098"/>
                      <a:pt x="7144" y="40577"/>
                    </a:cubicBezTo>
                    <a:lnTo>
                      <a:pt x="7144" y="331851"/>
                    </a:lnTo>
                    <a:cubicBezTo>
                      <a:pt x="7144" y="350330"/>
                      <a:pt x="22098" y="365284"/>
                      <a:pt x="40577" y="365284"/>
                    </a:cubicBezTo>
                    <a:lnTo>
                      <a:pt x="263462" y="365284"/>
                    </a:lnTo>
                    <a:cubicBezTo>
                      <a:pt x="281940" y="365284"/>
                      <a:pt x="296894" y="350330"/>
                      <a:pt x="296894" y="331851"/>
                    </a:cubicBezTo>
                    <a:lnTo>
                      <a:pt x="296894" y="40577"/>
                    </a:lnTo>
                    <a:cubicBezTo>
                      <a:pt x="296894" y="22098"/>
                      <a:pt x="281845" y="7144"/>
                      <a:pt x="263462" y="7144"/>
                    </a:cubicBezTo>
                    <a:close/>
                    <a:moveTo>
                      <a:pt x="115253" y="295085"/>
                    </a:moveTo>
                    <a:lnTo>
                      <a:pt x="81820" y="328517"/>
                    </a:lnTo>
                    <a:cubicBezTo>
                      <a:pt x="77438" y="332899"/>
                      <a:pt x="70390" y="332899"/>
                      <a:pt x="66104" y="328517"/>
                    </a:cubicBezTo>
                    <a:lnTo>
                      <a:pt x="54959" y="317373"/>
                    </a:lnTo>
                    <a:cubicBezTo>
                      <a:pt x="50578" y="312992"/>
                      <a:pt x="50578" y="305943"/>
                      <a:pt x="54959" y="301657"/>
                    </a:cubicBezTo>
                    <a:cubicBezTo>
                      <a:pt x="59341" y="297275"/>
                      <a:pt x="66389" y="297275"/>
                      <a:pt x="70676" y="301657"/>
                    </a:cubicBezTo>
                    <a:lnTo>
                      <a:pt x="73914" y="304895"/>
                    </a:lnTo>
                    <a:lnTo>
                      <a:pt x="99441" y="279368"/>
                    </a:lnTo>
                    <a:cubicBezTo>
                      <a:pt x="103822" y="274987"/>
                      <a:pt x="110871" y="274987"/>
                      <a:pt x="115157" y="279368"/>
                    </a:cubicBezTo>
                    <a:cubicBezTo>
                      <a:pt x="119634" y="283750"/>
                      <a:pt x="119634" y="290798"/>
                      <a:pt x="115253" y="295085"/>
                    </a:cubicBezTo>
                    <a:close/>
                    <a:moveTo>
                      <a:pt x="115253" y="205264"/>
                    </a:moveTo>
                    <a:lnTo>
                      <a:pt x="81820" y="238697"/>
                    </a:lnTo>
                    <a:cubicBezTo>
                      <a:pt x="77438" y="243078"/>
                      <a:pt x="70390" y="243078"/>
                      <a:pt x="66104" y="238697"/>
                    </a:cubicBezTo>
                    <a:lnTo>
                      <a:pt x="54959" y="227552"/>
                    </a:lnTo>
                    <a:cubicBezTo>
                      <a:pt x="50578" y="223171"/>
                      <a:pt x="50578" y="216122"/>
                      <a:pt x="54959" y="211836"/>
                    </a:cubicBezTo>
                    <a:cubicBezTo>
                      <a:pt x="59341" y="207455"/>
                      <a:pt x="66389" y="207455"/>
                      <a:pt x="70676" y="211836"/>
                    </a:cubicBezTo>
                    <a:lnTo>
                      <a:pt x="73914" y="215075"/>
                    </a:lnTo>
                    <a:lnTo>
                      <a:pt x="99441" y="189548"/>
                    </a:lnTo>
                    <a:cubicBezTo>
                      <a:pt x="103822" y="185166"/>
                      <a:pt x="110871" y="185166"/>
                      <a:pt x="115157" y="189548"/>
                    </a:cubicBezTo>
                    <a:cubicBezTo>
                      <a:pt x="119634" y="193834"/>
                      <a:pt x="119634" y="200882"/>
                      <a:pt x="115253" y="205264"/>
                    </a:cubicBezTo>
                    <a:close/>
                    <a:moveTo>
                      <a:pt x="115253" y="115348"/>
                    </a:moveTo>
                    <a:lnTo>
                      <a:pt x="81820" y="148781"/>
                    </a:lnTo>
                    <a:cubicBezTo>
                      <a:pt x="79629" y="150971"/>
                      <a:pt x="76771" y="152019"/>
                      <a:pt x="73914" y="152019"/>
                    </a:cubicBezTo>
                    <a:cubicBezTo>
                      <a:pt x="71056" y="152019"/>
                      <a:pt x="68199" y="150971"/>
                      <a:pt x="66008" y="148781"/>
                    </a:cubicBezTo>
                    <a:lnTo>
                      <a:pt x="54864" y="137636"/>
                    </a:lnTo>
                    <a:cubicBezTo>
                      <a:pt x="50483" y="133255"/>
                      <a:pt x="50483" y="126206"/>
                      <a:pt x="54864" y="121920"/>
                    </a:cubicBezTo>
                    <a:cubicBezTo>
                      <a:pt x="59246" y="117539"/>
                      <a:pt x="66294" y="117539"/>
                      <a:pt x="70580" y="121920"/>
                    </a:cubicBezTo>
                    <a:lnTo>
                      <a:pt x="73819" y="125159"/>
                    </a:lnTo>
                    <a:lnTo>
                      <a:pt x="99346" y="99632"/>
                    </a:lnTo>
                    <a:cubicBezTo>
                      <a:pt x="103727" y="95250"/>
                      <a:pt x="110776" y="95250"/>
                      <a:pt x="115062" y="99632"/>
                    </a:cubicBezTo>
                    <a:cubicBezTo>
                      <a:pt x="119634" y="103918"/>
                      <a:pt x="119634" y="110966"/>
                      <a:pt x="115253" y="115348"/>
                    </a:cubicBezTo>
                    <a:close/>
                    <a:moveTo>
                      <a:pt x="241173" y="320707"/>
                    </a:moveTo>
                    <a:lnTo>
                      <a:pt x="152019" y="320707"/>
                    </a:lnTo>
                    <a:cubicBezTo>
                      <a:pt x="145828" y="320707"/>
                      <a:pt x="140875" y="315754"/>
                      <a:pt x="140875" y="309563"/>
                    </a:cubicBezTo>
                    <a:cubicBezTo>
                      <a:pt x="140875" y="303371"/>
                      <a:pt x="145828" y="298418"/>
                      <a:pt x="152019" y="298418"/>
                    </a:cubicBezTo>
                    <a:lnTo>
                      <a:pt x="241173" y="298418"/>
                    </a:lnTo>
                    <a:cubicBezTo>
                      <a:pt x="247364" y="298418"/>
                      <a:pt x="252317" y="303371"/>
                      <a:pt x="252317" y="309563"/>
                    </a:cubicBezTo>
                    <a:cubicBezTo>
                      <a:pt x="252317" y="315754"/>
                      <a:pt x="247269" y="320707"/>
                      <a:pt x="241173" y="320707"/>
                    </a:cubicBezTo>
                    <a:close/>
                    <a:moveTo>
                      <a:pt x="241173" y="230791"/>
                    </a:moveTo>
                    <a:lnTo>
                      <a:pt x="152019" y="230791"/>
                    </a:lnTo>
                    <a:cubicBezTo>
                      <a:pt x="145828" y="230791"/>
                      <a:pt x="140875" y="225838"/>
                      <a:pt x="140875" y="219647"/>
                    </a:cubicBezTo>
                    <a:cubicBezTo>
                      <a:pt x="140875" y="213455"/>
                      <a:pt x="145828" y="208502"/>
                      <a:pt x="152019" y="208502"/>
                    </a:cubicBezTo>
                    <a:lnTo>
                      <a:pt x="241173" y="208502"/>
                    </a:lnTo>
                    <a:cubicBezTo>
                      <a:pt x="247364" y="208502"/>
                      <a:pt x="252317" y="213455"/>
                      <a:pt x="252317" y="219647"/>
                    </a:cubicBezTo>
                    <a:cubicBezTo>
                      <a:pt x="252317" y="225838"/>
                      <a:pt x="247269" y="230791"/>
                      <a:pt x="241173" y="230791"/>
                    </a:cubicBezTo>
                    <a:close/>
                    <a:moveTo>
                      <a:pt x="241173" y="140875"/>
                    </a:moveTo>
                    <a:lnTo>
                      <a:pt x="152019" y="140875"/>
                    </a:lnTo>
                    <a:cubicBezTo>
                      <a:pt x="145828" y="140875"/>
                      <a:pt x="140875" y="135922"/>
                      <a:pt x="140875" y="129731"/>
                    </a:cubicBezTo>
                    <a:cubicBezTo>
                      <a:pt x="140875" y="123539"/>
                      <a:pt x="145828" y="118586"/>
                      <a:pt x="152019" y="118586"/>
                    </a:cubicBezTo>
                    <a:lnTo>
                      <a:pt x="241173" y="118586"/>
                    </a:lnTo>
                    <a:cubicBezTo>
                      <a:pt x="247364" y="118586"/>
                      <a:pt x="252317" y="123539"/>
                      <a:pt x="252317" y="129731"/>
                    </a:cubicBezTo>
                    <a:cubicBezTo>
                      <a:pt x="252317" y="135922"/>
                      <a:pt x="247269" y="140875"/>
                      <a:pt x="241173" y="1408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  <p:sp>
          <p:nvSpPr>
            <p:cNvPr id="78" name="타원 76"/>
            <p:cNvSpPr/>
            <p:nvPr/>
          </p:nvSpPr>
          <p:spPr>
            <a:xfrm>
              <a:off x="8805764" y="4594860"/>
              <a:ext cx="365258" cy="36525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3600000" scaled="0"/>
            </a:gra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8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宋体 CN" panose="02020400000000000000" pitchFamily="18" charset="-122"/>
                <a:cs typeface="+mn-ea"/>
                <a:sym typeface="思源宋体 CN" panose="02020400000000000000" pitchFamily="18" charset="-122"/>
              </a:endParaRPr>
            </a:p>
          </p:txBody>
        </p:sp>
        <p:grpSp>
          <p:nvGrpSpPr>
            <p:cNvPr id="79" name="그룹 77"/>
            <p:cNvGrpSpPr/>
            <p:nvPr/>
          </p:nvGrpSpPr>
          <p:grpSpPr>
            <a:xfrm>
              <a:off x="8873868" y="4664600"/>
              <a:ext cx="215308" cy="215308"/>
              <a:chOff x="752656" y="1562597"/>
              <a:chExt cx="390525" cy="390525"/>
            </a:xfrm>
            <a:solidFill>
              <a:schemeClr val="bg1"/>
            </a:solidFill>
          </p:grpSpPr>
          <p:sp>
            <p:nvSpPr>
              <p:cNvPr id="80" name="자유형: 도형 78"/>
              <p:cNvSpPr/>
              <p:nvPr/>
            </p:nvSpPr>
            <p:spPr>
              <a:xfrm>
                <a:off x="797621" y="1607153"/>
                <a:ext cx="209550" cy="161925"/>
              </a:xfrm>
              <a:custGeom>
                <a:avLst/>
                <a:gdLst>
                  <a:gd name="connsiteX0" fmla="*/ 26568 w 209550"/>
                  <a:gd name="connsiteY0" fmla="*/ 159925 h 161925"/>
                  <a:gd name="connsiteX1" fmla="*/ 85528 w 209550"/>
                  <a:gd name="connsiteY1" fmla="*/ 100965 h 161925"/>
                  <a:gd name="connsiteX2" fmla="*/ 102292 w 209550"/>
                  <a:gd name="connsiteY2" fmla="*/ 117729 h 161925"/>
                  <a:gd name="connsiteX3" fmla="*/ 113437 w 209550"/>
                  <a:gd name="connsiteY3" fmla="*/ 117729 h 161925"/>
                  <a:gd name="connsiteX4" fmla="*/ 185922 w 209550"/>
                  <a:gd name="connsiteY4" fmla="*/ 45244 h 161925"/>
                  <a:gd name="connsiteX5" fmla="*/ 185922 w 209550"/>
                  <a:gd name="connsiteY5" fmla="*/ 64770 h 161925"/>
                  <a:gd name="connsiteX6" fmla="*/ 189065 w 209550"/>
                  <a:gd name="connsiteY6" fmla="*/ 71152 h 161925"/>
                  <a:gd name="connsiteX7" fmla="*/ 208210 w 209550"/>
                  <a:gd name="connsiteY7" fmla="*/ 62865 h 161925"/>
                  <a:gd name="connsiteX8" fmla="*/ 208210 w 209550"/>
                  <a:gd name="connsiteY8" fmla="*/ 18288 h 161925"/>
                  <a:gd name="connsiteX9" fmla="*/ 197066 w 209550"/>
                  <a:gd name="connsiteY9" fmla="*/ 7144 h 161925"/>
                  <a:gd name="connsiteX10" fmla="*/ 150584 w 209550"/>
                  <a:gd name="connsiteY10" fmla="*/ 7144 h 161925"/>
                  <a:gd name="connsiteX11" fmla="*/ 144202 w 209550"/>
                  <a:gd name="connsiteY11" fmla="*/ 10287 h 161925"/>
                  <a:gd name="connsiteX12" fmla="*/ 152489 w 209550"/>
                  <a:gd name="connsiteY12" fmla="*/ 29432 h 161925"/>
                  <a:gd name="connsiteX13" fmla="*/ 170205 w 209550"/>
                  <a:gd name="connsiteY13" fmla="*/ 29432 h 161925"/>
                  <a:gd name="connsiteX14" fmla="*/ 107912 w 209550"/>
                  <a:gd name="connsiteY14" fmla="*/ 91726 h 161925"/>
                  <a:gd name="connsiteX15" fmla="*/ 91148 w 209550"/>
                  <a:gd name="connsiteY15" fmla="*/ 74962 h 161925"/>
                  <a:gd name="connsiteX16" fmla="*/ 80004 w 209550"/>
                  <a:gd name="connsiteY16" fmla="*/ 74962 h 161925"/>
                  <a:gd name="connsiteX17" fmla="*/ 9519 w 209550"/>
                  <a:gd name="connsiteY17" fmla="*/ 145447 h 161925"/>
                  <a:gd name="connsiteX18" fmla="*/ 7233 w 209550"/>
                  <a:gd name="connsiteY18" fmla="*/ 152209 h 161925"/>
                  <a:gd name="connsiteX19" fmla="*/ 26568 w 209550"/>
                  <a:gd name="connsiteY19" fmla="*/ 159925 h 161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9550" h="161925">
                    <a:moveTo>
                      <a:pt x="26568" y="159925"/>
                    </a:moveTo>
                    <a:lnTo>
                      <a:pt x="85528" y="100965"/>
                    </a:lnTo>
                    <a:lnTo>
                      <a:pt x="102292" y="117729"/>
                    </a:lnTo>
                    <a:cubicBezTo>
                      <a:pt x="105340" y="120777"/>
                      <a:pt x="110388" y="120777"/>
                      <a:pt x="113437" y="117729"/>
                    </a:cubicBezTo>
                    <a:lnTo>
                      <a:pt x="185922" y="45244"/>
                    </a:lnTo>
                    <a:lnTo>
                      <a:pt x="185922" y="64770"/>
                    </a:lnTo>
                    <a:cubicBezTo>
                      <a:pt x="185922" y="67246"/>
                      <a:pt x="187065" y="69723"/>
                      <a:pt x="189065" y="71152"/>
                    </a:cubicBezTo>
                    <a:cubicBezTo>
                      <a:pt x="198209" y="77915"/>
                      <a:pt x="208210" y="71533"/>
                      <a:pt x="208210" y="62865"/>
                    </a:cubicBezTo>
                    <a:lnTo>
                      <a:pt x="208210" y="18288"/>
                    </a:lnTo>
                    <a:cubicBezTo>
                      <a:pt x="208210" y="12097"/>
                      <a:pt x="203162" y="7144"/>
                      <a:pt x="197066" y="7144"/>
                    </a:cubicBezTo>
                    <a:lnTo>
                      <a:pt x="150584" y="7144"/>
                    </a:lnTo>
                    <a:cubicBezTo>
                      <a:pt x="148107" y="7144"/>
                      <a:pt x="145631" y="8287"/>
                      <a:pt x="144202" y="10287"/>
                    </a:cubicBezTo>
                    <a:cubicBezTo>
                      <a:pt x="137439" y="19431"/>
                      <a:pt x="143821" y="29432"/>
                      <a:pt x="152489" y="29432"/>
                    </a:cubicBezTo>
                    <a:lnTo>
                      <a:pt x="170205" y="29432"/>
                    </a:lnTo>
                    <a:lnTo>
                      <a:pt x="107912" y="91726"/>
                    </a:lnTo>
                    <a:lnTo>
                      <a:pt x="91148" y="74962"/>
                    </a:lnTo>
                    <a:cubicBezTo>
                      <a:pt x="88100" y="71914"/>
                      <a:pt x="83052" y="71914"/>
                      <a:pt x="80004" y="74962"/>
                    </a:cubicBezTo>
                    <a:lnTo>
                      <a:pt x="9519" y="145447"/>
                    </a:lnTo>
                    <a:cubicBezTo>
                      <a:pt x="7709" y="147256"/>
                      <a:pt x="6852" y="149733"/>
                      <a:pt x="7233" y="152209"/>
                    </a:cubicBezTo>
                    <a:cubicBezTo>
                      <a:pt x="8852" y="163544"/>
                      <a:pt x="20377" y="166116"/>
                      <a:pt x="26568" y="15992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1" name="자유형: 도형 79"/>
              <p:cNvSpPr/>
              <p:nvPr/>
            </p:nvSpPr>
            <p:spPr>
              <a:xfrm>
                <a:off x="797995" y="1807749"/>
                <a:ext cx="95250" cy="104775"/>
              </a:xfrm>
              <a:custGeom>
                <a:avLst/>
                <a:gdLst>
                  <a:gd name="connsiteX0" fmla="*/ 18288 w 95250"/>
                  <a:gd name="connsiteY0" fmla="*/ 97822 h 104775"/>
                  <a:gd name="connsiteX1" fmla="*/ 85154 w 95250"/>
                  <a:gd name="connsiteY1" fmla="*/ 97822 h 104775"/>
                  <a:gd name="connsiteX2" fmla="*/ 96298 w 95250"/>
                  <a:gd name="connsiteY2" fmla="*/ 86677 h 104775"/>
                  <a:gd name="connsiteX3" fmla="*/ 96298 w 95250"/>
                  <a:gd name="connsiteY3" fmla="*/ 18288 h 104775"/>
                  <a:gd name="connsiteX4" fmla="*/ 85154 w 95250"/>
                  <a:gd name="connsiteY4" fmla="*/ 7144 h 104775"/>
                  <a:gd name="connsiteX5" fmla="*/ 18288 w 95250"/>
                  <a:gd name="connsiteY5" fmla="*/ 7144 h 104775"/>
                  <a:gd name="connsiteX6" fmla="*/ 7144 w 95250"/>
                  <a:gd name="connsiteY6" fmla="*/ 18288 h 104775"/>
                  <a:gd name="connsiteX7" fmla="*/ 7144 w 95250"/>
                  <a:gd name="connsiteY7" fmla="*/ 86677 h 104775"/>
                  <a:gd name="connsiteX8" fmla="*/ 18288 w 95250"/>
                  <a:gd name="connsiteY8" fmla="*/ 97822 h 104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50" h="104775">
                    <a:moveTo>
                      <a:pt x="18288" y="97822"/>
                    </a:moveTo>
                    <a:lnTo>
                      <a:pt x="85154" y="97822"/>
                    </a:lnTo>
                    <a:cubicBezTo>
                      <a:pt x="91345" y="97822"/>
                      <a:pt x="96298" y="92869"/>
                      <a:pt x="96298" y="86677"/>
                    </a:cubicBezTo>
                    <a:lnTo>
                      <a:pt x="96298" y="18288"/>
                    </a:lnTo>
                    <a:cubicBezTo>
                      <a:pt x="96298" y="12097"/>
                      <a:pt x="91345" y="7144"/>
                      <a:pt x="85154" y="7144"/>
                    </a:cubicBezTo>
                    <a:lnTo>
                      <a:pt x="18288" y="7144"/>
                    </a:lnTo>
                    <a:cubicBezTo>
                      <a:pt x="12097" y="7144"/>
                      <a:pt x="7144" y="12097"/>
                      <a:pt x="7144" y="18288"/>
                    </a:cubicBezTo>
                    <a:lnTo>
                      <a:pt x="7144" y="86677"/>
                    </a:lnTo>
                    <a:cubicBezTo>
                      <a:pt x="7144" y="92773"/>
                      <a:pt x="12097" y="97822"/>
                      <a:pt x="18288" y="9782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2" name="자유형: 도형 80"/>
              <p:cNvSpPr/>
              <p:nvPr/>
            </p:nvSpPr>
            <p:spPr>
              <a:xfrm>
                <a:off x="909438" y="1740884"/>
                <a:ext cx="95250" cy="171450"/>
              </a:xfrm>
              <a:custGeom>
                <a:avLst/>
                <a:gdLst>
                  <a:gd name="connsiteX0" fmla="*/ 85153 w 95250"/>
                  <a:gd name="connsiteY0" fmla="*/ 7144 h 171450"/>
                  <a:gd name="connsiteX1" fmla="*/ 18288 w 95250"/>
                  <a:gd name="connsiteY1" fmla="*/ 7144 h 171450"/>
                  <a:gd name="connsiteX2" fmla="*/ 7144 w 95250"/>
                  <a:gd name="connsiteY2" fmla="*/ 18288 h 171450"/>
                  <a:gd name="connsiteX3" fmla="*/ 7144 w 95250"/>
                  <a:gd name="connsiteY3" fmla="*/ 153543 h 171450"/>
                  <a:gd name="connsiteX4" fmla="*/ 18288 w 95250"/>
                  <a:gd name="connsiteY4" fmla="*/ 164687 h 171450"/>
                  <a:gd name="connsiteX5" fmla="*/ 85153 w 95250"/>
                  <a:gd name="connsiteY5" fmla="*/ 164687 h 171450"/>
                  <a:gd name="connsiteX6" fmla="*/ 96298 w 95250"/>
                  <a:gd name="connsiteY6" fmla="*/ 153543 h 171450"/>
                  <a:gd name="connsiteX7" fmla="*/ 96298 w 95250"/>
                  <a:gd name="connsiteY7" fmla="*/ 18288 h 171450"/>
                  <a:gd name="connsiteX8" fmla="*/ 85153 w 95250"/>
                  <a:gd name="connsiteY8" fmla="*/ 7144 h 171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5250" h="171450">
                    <a:moveTo>
                      <a:pt x="85153" y="7144"/>
                    </a:moveTo>
                    <a:lnTo>
                      <a:pt x="18288" y="7144"/>
                    </a:lnTo>
                    <a:cubicBezTo>
                      <a:pt x="12097" y="7144"/>
                      <a:pt x="7144" y="12097"/>
                      <a:pt x="7144" y="18288"/>
                    </a:cubicBezTo>
                    <a:lnTo>
                      <a:pt x="7144" y="153543"/>
                    </a:lnTo>
                    <a:cubicBezTo>
                      <a:pt x="7144" y="159734"/>
                      <a:pt x="12097" y="164687"/>
                      <a:pt x="18288" y="164687"/>
                    </a:cubicBezTo>
                    <a:lnTo>
                      <a:pt x="85153" y="164687"/>
                    </a:lnTo>
                    <a:cubicBezTo>
                      <a:pt x="91345" y="164687"/>
                      <a:pt x="96298" y="159734"/>
                      <a:pt x="96298" y="153543"/>
                    </a:cubicBezTo>
                    <a:lnTo>
                      <a:pt x="96298" y="18288"/>
                    </a:lnTo>
                    <a:cubicBezTo>
                      <a:pt x="96298" y="12192"/>
                      <a:pt x="91345" y="7144"/>
                      <a:pt x="85153" y="71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3" name="자유형: 도형 81"/>
              <p:cNvSpPr/>
              <p:nvPr/>
            </p:nvSpPr>
            <p:spPr>
              <a:xfrm>
                <a:off x="998589" y="1607534"/>
                <a:ext cx="142875" cy="304800"/>
              </a:xfrm>
              <a:custGeom>
                <a:avLst/>
                <a:gdLst>
                  <a:gd name="connsiteX0" fmla="*/ 18291 w 142875"/>
                  <a:gd name="connsiteY0" fmla="*/ 118205 h 304800"/>
                  <a:gd name="connsiteX1" fmla="*/ 29435 w 142875"/>
                  <a:gd name="connsiteY1" fmla="*/ 118205 h 304800"/>
                  <a:gd name="connsiteX2" fmla="*/ 29435 w 142875"/>
                  <a:gd name="connsiteY2" fmla="*/ 286893 h 304800"/>
                  <a:gd name="connsiteX3" fmla="*/ 40580 w 142875"/>
                  <a:gd name="connsiteY3" fmla="*/ 298037 h 304800"/>
                  <a:gd name="connsiteX4" fmla="*/ 108207 w 142875"/>
                  <a:gd name="connsiteY4" fmla="*/ 298037 h 304800"/>
                  <a:gd name="connsiteX5" fmla="*/ 119352 w 142875"/>
                  <a:gd name="connsiteY5" fmla="*/ 286893 h 304800"/>
                  <a:gd name="connsiteX6" fmla="*/ 119352 w 142875"/>
                  <a:gd name="connsiteY6" fmla="*/ 118205 h 304800"/>
                  <a:gd name="connsiteX7" fmla="*/ 130496 w 142875"/>
                  <a:gd name="connsiteY7" fmla="*/ 118205 h 304800"/>
                  <a:gd name="connsiteX8" fmla="*/ 140211 w 142875"/>
                  <a:gd name="connsiteY8" fmla="*/ 112490 h 304800"/>
                  <a:gd name="connsiteX9" fmla="*/ 139926 w 142875"/>
                  <a:gd name="connsiteY9" fmla="*/ 101156 h 304800"/>
                  <a:gd name="connsiteX10" fmla="*/ 83442 w 142875"/>
                  <a:gd name="connsiteY10" fmla="*/ 12002 h 304800"/>
                  <a:gd name="connsiteX11" fmla="*/ 64583 w 142875"/>
                  <a:gd name="connsiteY11" fmla="*/ 12002 h 304800"/>
                  <a:gd name="connsiteX12" fmla="*/ 8861 w 142875"/>
                  <a:gd name="connsiteY12" fmla="*/ 101156 h 304800"/>
                  <a:gd name="connsiteX13" fmla="*/ 8576 w 142875"/>
                  <a:gd name="connsiteY13" fmla="*/ 112490 h 304800"/>
                  <a:gd name="connsiteX14" fmla="*/ 18291 w 142875"/>
                  <a:gd name="connsiteY14" fmla="*/ 118205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2875" h="304800">
                    <a:moveTo>
                      <a:pt x="18291" y="118205"/>
                    </a:moveTo>
                    <a:lnTo>
                      <a:pt x="29435" y="118205"/>
                    </a:lnTo>
                    <a:lnTo>
                      <a:pt x="29435" y="286893"/>
                    </a:lnTo>
                    <a:cubicBezTo>
                      <a:pt x="29435" y="293084"/>
                      <a:pt x="34388" y="298037"/>
                      <a:pt x="40580" y="298037"/>
                    </a:cubicBezTo>
                    <a:lnTo>
                      <a:pt x="108207" y="298037"/>
                    </a:lnTo>
                    <a:cubicBezTo>
                      <a:pt x="114398" y="298037"/>
                      <a:pt x="119352" y="293084"/>
                      <a:pt x="119352" y="286893"/>
                    </a:cubicBezTo>
                    <a:lnTo>
                      <a:pt x="119352" y="118205"/>
                    </a:lnTo>
                    <a:lnTo>
                      <a:pt x="130496" y="118205"/>
                    </a:lnTo>
                    <a:cubicBezTo>
                      <a:pt x="134591" y="118205"/>
                      <a:pt x="138306" y="116014"/>
                      <a:pt x="140211" y="112490"/>
                    </a:cubicBezTo>
                    <a:cubicBezTo>
                      <a:pt x="142212" y="108966"/>
                      <a:pt x="142021" y="104585"/>
                      <a:pt x="139926" y="101156"/>
                    </a:cubicBezTo>
                    <a:lnTo>
                      <a:pt x="83442" y="12002"/>
                    </a:lnTo>
                    <a:cubicBezTo>
                      <a:pt x="79346" y="5524"/>
                      <a:pt x="68583" y="5524"/>
                      <a:pt x="64583" y="12002"/>
                    </a:cubicBezTo>
                    <a:lnTo>
                      <a:pt x="8861" y="101156"/>
                    </a:lnTo>
                    <a:cubicBezTo>
                      <a:pt x="6671" y="104585"/>
                      <a:pt x="6575" y="108966"/>
                      <a:pt x="8576" y="112490"/>
                    </a:cubicBezTo>
                    <a:cubicBezTo>
                      <a:pt x="10481" y="116014"/>
                      <a:pt x="14291" y="118205"/>
                      <a:pt x="18291" y="118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  <p:sp>
            <p:nvSpPr>
              <p:cNvPr id="84" name="자유형: 도형 82"/>
              <p:cNvSpPr/>
              <p:nvPr/>
            </p:nvSpPr>
            <p:spPr>
              <a:xfrm>
                <a:off x="752656" y="1562597"/>
                <a:ext cx="390525" cy="390525"/>
              </a:xfrm>
              <a:custGeom>
                <a:avLst/>
                <a:gdLst>
                  <a:gd name="connsiteX0" fmla="*/ 376142 w 390525"/>
                  <a:gd name="connsiteY0" fmla="*/ 365262 h 390525"/>
                  <a:gd name="connsiteX1" fmla="*/ 29432 w 390525"/>
                  <a:gd name="connsiteY1" fmla="*/ 365262 h 390525"/>
                  <a:gd name="connsiteX2" fmla="*/ 29432 w 390525"/>
                  <a:gd name="connsiteY2" fmla="*/ 18552 h 390525"/>
                  <a:gd name="connsiteX3" fmla="*/ 19526 w 390525"/>
                  <a:gd name="connsiteY3" fmla="*/ 7218 h 390525"/>
                  <a:gd name="connsiteX4" fmla="*/ 7144 w 390525"/>
                  <a:gd name="connsiteY4" fmla="*/ 18267 h 390525"/>
                  <a:gd name="connsiteX5" fmla="*/ 7144 w 390525"/>
                  <a:gd name="connsiteY5" fmla="*/ 376407 h 390525"/>
                  <a:gd name="connsiteX6" fmla="*/ 18288 w 390525"/>
                  <a:gd name="connsiteY6" fmla="*/ 387551 h 390525"/>
                  <a:gd name="connsiteX7" fmla="*/ 376428 w 390525"/>
                  <a:gd name="connsiteY7" fmla="*/ 387551 h 390525"/>
                  <a:gd name="connsiteX8" fmla="*/ 387477 w 390525"/>
                  <a:gd name="connsiteY8" fmla="*/ 375168 h 390525"/>
                  <a:gd name="connsiteX9" fmla="*/ 376142 w 390525"/>
                  <a:gd name="connsiteY9" fmla="*/ 365262 h 39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0525" h="390525">
                    <a:moveTo>
                      <a:pt x="376142" y="365262"/>
                    </a:moveTo>
                    <a:lnTo>
                      <a:pt x="29432" y="365262"/>
                    </a:lnTo>
                    <a:lnTo>
                      <a:pt x="29432" y="18552"/>
                    </a:lnTo>
                    <a:cubicBezTo>
                      <a:pt x="29432" y="12837"/>
                      <a:pt x="25241" y="7789"/>
                      <a:pt x="19526" y="7218"/>
                    </a:cubicBezTo>
                    <a:cubicBezTo>
                      <a:pt x="12764" y="6456"/>
                      <a:pt x="7144" y="11694"/>
                      <a:pt x="7144" y="18267"/>
                    </a:cubicBezTo>
                    <a:lnTo>
                      <a:pt x="7144" y="376407"/>
                    </a:lnTo>
                    <a:cubicBezTo>
                      <a:pt x="7144" y="382598"/>
                      <a:pt x="12097" y="387551"/>
                      <a:pt x="18288" y="387551"/>
                    </a:cubicBezTo>
                    <a:lnTo>
                      <a:pt x="376428" y="387551"/>
                    </a:lnTo>
                    <a:cubicBezTo>
                      <a:pt x="383000" y="387551"/>
                      <a:pt x="388239" y="381836"/>
                      <a:pt x="387477" y="375168"/>
                    </a:cubicBezTo>
                    <a:cubicBezTo>
                      <a:pt x="386906" y="369453"/>
                      <a:pt x="381857" y="365262"/>
                      <a:pt x="376142" y="36526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6858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3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思源宋体 CN" panose="02020400000000000000" pitchFamily="18" charset="-122"/>
                  <a:cs typeface="+mn-ea"/>
                  <a:sym typeface="思源宋体 CN" panose="02020400000000000000" pitchFamily="18" charset="-122"/>
                </a:endParaRPr>
              </a:p>
            </p:txBody>
          </p:sp>
        </p:grp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CC5AA874-05C0-FDB8-F339-5EF24FADC6B4}"/>
              </a:ext>
            </a:extLst>
          </p:cNvPr>
          <p:cNvSpPr txBox="1"/>
          <p:nvPr/>
        </p:nvSpPr>
        <p:spPr>
          <a:xfrm>
            <a:off x="617513" y="1055237"/>
            <a:ext cx="6577099" cy="237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zh-CN" sz="4000" b="1" kern="100" dirty="0">
                <a:solidFill>
                  <a:srgbClr val="CF2331"/>
                </a:solidFill>
                <a:effectLst/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rPr>
              <a:t>【党员课堂】</a:t>
            </a:r>
            <a:endParaRPr lang="en-US" altLang="zh-CN" sz="4000" b="1" kern="100" dirty="0">
              <a:solidFill>
                <a:srgbClr val="CF2331"/>
              </a:solidFill>
              <a:effectLst/>
              <a:latin typeface="华康俪金黑W8(P)" panose="020B0800000000000000" pitchFamily="34" charset="-122"/>
              <a:ea typeface="华康俪金黑W8(P)" panose="020B0800000000000000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4000" kern="100" dirty="0"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rPr>
              <a:t>推进乡村治理</a:t>
            </a:r>
            <a:endParaRPr lang="en-US" altLang="zh-CN" sz="4000" kern="100" dirty="0">
              <a:latin typeface="华康俪金黑W8(P)" panose="020B0800000000000000" pitchFamily="34" charset="-122"/>
              <a:ea typeface="华康俪金黑W8(P)" panose="020B0800000000000000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zh-CN" altLang="en-US" sz="4000" kern="100" dirty="0"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rPr>
              <a:t>高质量党建引领是关键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17415E5-DBC7-0376-C859-5B3B6112244C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233318" y="4229149"/>
            <a:ext cx="1269843" cy="3809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266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FF5757"/>
      </a:accent2>
      <a:accent3>
        <a:srgbClr val="A5A5A5"/>
      </a:accent3>
      <a:accent4>
        <a:srgbClr val="92D05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思源黑体旧字形 Light"/>
        <a:ea typeface="思源黑体旧字形 Light"/>
        <a:cs typeface=""/>
      </a:majorFont>
      <a:minorFont>
        <a:latin typeface="思源黑体旧字形 Light"/>
        <a:ea typeface="思源黑体旧字形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9</Words>
  <Application>Microsoft Office PowerPoint</Application>
  <PresentationFormat>全屏显示(16:9)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DengXian</vt:lpstr>
      <vt:lpstr>华康俪金黑W8(P)</vt:lpstr>
      <vt:lpstr>思源黑体旧字形 Light</vt:lpstr>
      <vt:lpstr>思源宋体 CN</vt:lpstr>
      <vt:lpstr>思源宋体 CN Heavy</vt:lpstr>
      <vt:lpstr>Arial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dreamsummit</cp:lastModifiedBy>
  <cp:revision>731</cp:revision>
  <dcterms:created xsi:type="dcterms:W3CDTF">2018-06-17T04:53:00Z</dcterms:created>
  <dcterms:modified xsi:type="dcterms:W3CDTF">2025-07-18T08:46:52Z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0F350B5654234F1F9D385C96778E8A7D_13</vt:lpwstr>
  </property>
  <property fmtid="{D5CDD505-2E9C-101B-9397-08002B2CF9AE}" pid="3" name="KSOProductBuildVer">
    <vt:lpwstr>2052-12.1.0.19770</vt:lpwstr>
  </property>
</Properties>
</file>