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1" r:id="rId2"/>
  </p:sldIdLst>
  <p:sldSz cx="12192000" cy="6858000"/>
  <p:notesSz cx="6858000" cy="9144000"/>
  <p:embeddedFontLst>
    <p:embeddedFont>
      <p:font typeface="黑体" panose="02010609060101010101" pitchFamily="49" charset="-122"/>
      <p:regular r:id="rId5"/>
    </p:embeddedFont>
  </p:embeddedFontLst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0B0B"/>
    <a:srgbClr val="D4CAC1"/>
    <a:srgbClr val="CFC1B8"/>
    <a:srgbClr val="CDBEB5"/>
    <a:srgbClr val="BEA6A1"/>
    <a:srgbClr val="CEC0B7"/>
    <a:srgbClr val="D3C9C0"/>
    <a:srgbClr val="CCBDB4"/>
    <a:srgbClr val="CDBDB4"/>
    <a:srgbClr val="D6C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49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-1272" y="-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思源黑体 CN Regular" panose="020B0500000000000000" pitchFamily="34" charset="-122"/>
              <a:ea typeface="思源宋体 CN" panose="02020400000000000000" pitchFamily="18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思源黑体 CN Regular" panose="020B0500000000000000" pitchFamily="34" charset="-122"/>
                <a:ea typeface="思源宋体 CN" panose="02020400000000000000" pitchFamily="18" charset="-122"/>
              </a:rPr>
              <a:t>2025/7/15</a:t>
            </a:fld>
            <a:endParaRPr lang="zh-CN" altLang="en-US">
              <a:latin typeface="思源黑体 CN Regular" panose="020B0500000000000000" pitchFamily="34" charset="-122"/>
              <a:ea typeface="思源宋体 CN" panose="02020400000000000000" pitchFamily="18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思源黑体 CN Regular" panose="020B0500000000000000" pitchFamily="34" charset="-122"/>
              <a:ea typeface="思源宋体 CN" panose="02020400000000000000" pitchFamily="18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思源黑体 CN Regular" panose="020B0500000000000000" pitchFamily="34" charset="-122"/>
                <a:ea typeface="思源宋体 CN" panose="02020400000000000000" pitchFamily="18" charset="-122"/>
              </a:rPr>
              <a:t>‹#›</a:t>
            </a:fld>
            <a:endParaRPr lang="zh-CN" altLang="en-US">
              <a:latin typeface="思源黑体 CN Regular" panose="020B0500000000000000" pitchFamily="34" charset="-122"/>
              <a:ea typeface="思源宋体 CN" panose="020204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7566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思源黑体 CN Regular" panose="020B0500000000000000" pitchFamily="34" charset="-122"/>
                <a:ea typeface="思源黑体 CN Regular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思源黑体 CN Regular" panose="020B0500000000000000" pitchFamily="34" charset="-122"/>
                <a:ea typeface="思源黑体 CN Regular" panose="020B0500000000000000" pitchFamily="34" charset="-122"/>
              </a:defRPr>
            </a:lvl1pPr>
          </a:lstStyle>
          <a:p>
            <a:fld id="{21F0B299-6129-487D-8DFF-EC9C7457C643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思源黑体 CN Regular" panose="020B0500000000000000" pitchFamily="34" charset="-122"/>
                <a:ea typeface="思源黑体 CN Regular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思源黑体 CN Regular" panose="020B0500000000000000" pitchFamily="34" charset="-122"/>
                <a:ea typeface="思源黑体 CN Regular" panose="020B0500000000000000" pitchFamily="34" charset="-122"/>
              </a:defRPr>
            </a:lvl1pPr>
          </a:lstStyle>
          <a:p>
            <a:fld id="{E0FD59EB-5CC7-4B05-84B4-3B92FB4CF8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6928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思源黑体 CN Regular" panose="020B0500000000000000" pitchFamily="34" charset="-122"/>
        <a:ea typeface="思源黑体 CN Regular" panose="020B0500000000000000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黑体 CN Regular" panose="020B0500000000000000" pitchFamily="34" charset="-122"/>
        <a:ea typeface="思源黑体 CN Regular" panose="020B0500000000000000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黑体 CN Regular" panose="020B0500000000000000" pitchFamily="34" charset="-122"/>
        <a:ea typeface="思源黑体 CN Regular" panose="020B0500000000000000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黑体 CN Regular" panose="020B0500000000000000" pitchFamily="34" charset="-122"/>
        <a:ea typeface="思源黑体 CN Regular" panose="020B0500000000000000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黑体 CN Regular" panose="020B0500000000000000" pitchFamily="34" charset="-122"/>
        <a:ea typeface="思源黑体 CN Regular" panose="020B0500000000000000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D59EB-5CC7-4B05-84B4-3B92FB4CF84C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CDBDB4"/>
              </a:gs>
              <a:gs pos="100000">
                <a:srgbClr val="D4CAC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t>2025/7/15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黑体 CN Regular" panose="020B0500000000000000" pitchFamily="34" charset="-122"/>
          <a:ea typeface="思源黑体 CN Regular" panose="020B05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黑体 CN Regular" panose="020B0500000000000000" pitchFamily="34" charset="-122"/>
          <a:ea typeface="思源黑体 CN Regular" panose="020B0500000000000000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黑体 CN Regular" panose="020B0500000000000000" pitchFamily="34" charset="-122"/>
          <a:ea typeface="思源黑体 CN Regular" panose="020B0500000000000000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黑体 CN Regular" panose="020B0500000000000000" pitchFamily="34" charset="-122"/>
          <a:ea typeface="思源黑体 CN Regular" panose="020B0500000000000000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 CN Regular" panose="020B0500000000000000" pitchFamily="34" charset="-122"/>
          <a:ea typeface="思源黑体 CN Regular" panose="020B0500000000000000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 CN Regular" panose="020B0500000000000000" pitchFamily="34" charset="-122"/>
          <a:ea typeface="思源黑体 CN Regular" panose="020B0500000000000000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微信图片_202507101346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35" y="0"/>
            <a:ext cx="12192635" cy="6858635"/>
          </a:xfrm>
          <a:prstGeom prst="rect">
            <a:avLst/>
          </a:prstGeom>
        </p:spPr>
      </p:pic>
      <p:sp>
        <p:nvSpPr>
          <p:cNvPr id="10" name="文本框 12"/>
          <p:cNvSpPr txBox="1"/>
          <p:nvPr/>
        </p:nvSpPr>
        <p:spPr>
          <a:xfrm>
            <a:off x="463689" y="1418580"/>
            <a:ext cx="11264622" cy="2390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5400" dirty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sym typeface="思源黑体 CN Heavy" panose="020B0A00000000000000" pitchFamily="34" charset="-122"/>
              </a:rPr>
              <a:t>【</a:t>
            </a:r>
            <a:r>
              <a:rPr lang="zh-CN" altLang="en-US" sz="5400" dirty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sym typeface="思源黑体 CN Heavy" panose="020B0A00000000000000" pitchFamily="34" charset="-122"/>
              </a:rPr>
              <a:t>铭记历史 缅怀先烈</a:t>
            </a:r>
            <a:r>
              <a:rPr lang="en-US" altLang="zh-CN" sz="5400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sym typeface="思源黑体 CN Heavy" panose="020B0A00000000000000" pitchFamily="34" charset="-122"/>
              </a:rPr>
              <a:t>】</a:t>
            </a:r>
          </a:p>
          <a:p>
            <a:pPr algn="ctr">
              <a:lnSpc>
                <a:spcPct val="150000"/>
              </a:lnSpc>
            </a:pPr>
            <a:r>
              <a:rPr lang="zh-CN" altLang="en-US" sz="5400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sym typeface="思源黑体 CN Heavy" panose="020B0A00000000000000" pitchFamily="34" charset="-122"/>
              </a:rPr>
              <a:t>从</a:t>
            </a:r>
            <a:r>
              <a:rPr lang="zh-CN" altLang="en-US" sz="5400" dirty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sym typeface="思源黑体 CN Heavy" panose="020B0A00000000000000" pitchFamily="34" charset="-122"/>
              </a:rPr>
              <a:t>抗日战争伟大胜利中汲取奋进力量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742" y="4344590"/>
            <a:ext cx="1424516" cy="4273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dmMjI0N2Q5MzliN2U5MjE0NGIwZTVjOGEzZDdmMm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思源黑体 CN Regular"/>
        <a:ea typeface=""/>
        <a:cs typeface=""/>
        <a:font script="Jpan" typeface="ＭＳ Ｐゴシック"/>
        <a:font script="Hang" typeface="맑은 고딕"/>
        <a:font script="Hans" typeface="思源黑体 CN Regular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黑体 CN Regular"/>
        <a:ea typeface=""/>
        <a:cs typeface=""/>
        <a:font script="Jpan" typeface="ＭＳ Ｐゴシック"/>
        <a:font script="Hang" typeface="맑은 고딕"/>
        <a:font script="Hans" typeface="思源黑体 CN Regular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黑体 CN Regular"/>
        <a:ea typeface=""/>
        <a:cs typeface=""/>
        <a:font script="Jpan" typeface="游ゴシック"/>
        <a:font script="Hang" typeface="맑은 고딕"/>
        <a:font script="Hans" typeface="思源黑体 CN Regular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思源宋体 C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黑体 CN Regular"/>
        <a:ea typeface=""/>
        <a:cs typeface=""/>
        <a:font script="Jpan" typeface="ＭＳ Ｐゴシック"/>
        <a:font script="Hang" typeface="맑은 고딕"/>
        <a:font script="Hans" typeface="思源宋体 C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自定义</PresentationFormat>
  <Paragraphs>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黑体</vt:lpstr>
      <vt:lpstr>思源黑体 CN Regular</vt:lpstr>
      <vt:lpstr>思源宋体 CN</vt:lpstr>
      <vt:lpstr>思源黑体 CN Heavy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</dc:title>
  <dc:creator>Administrator</dc:creator>
  <cp:lastModifiedBy>DELL</cp:lastModifiedBy>
  <cp:revision>49</cp:revision>
  <dcterms:created xsi:type="dcterms:W3CDTF">2019-09-13T09:42:00Z</dcterms:created>
  <dcterms:modified xsi:type="dcterms:W3CDTF">2025-07-15T04:06:42Z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C044682A36E94695AA470D8644B7B7D2_13</vt:lpwstr>
  </property>
  <property fmtid="{D5CDD505-2E9C-101B-9397-08002B2CF9AE}" pid="3" name="KSOProductBuildVer">
    <vt:lpwstr>2052-12.1.0.21915</vt:lpwstr>
  </property>
</Properties>
</file>