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334500" cy="5248275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46">
          <p15:clr>
            <a:srgbClr val="A4A3A4"/>
          </p15:clr>
        </p15:guide>
        <p15:guide id="2" pos="29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amsummit" initials="dream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61216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84"/>
      </p:cViewPr>
      <p:guideLst>
        <p:guide orient="horz" pos="1746"/>
        <p:guide pos="29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2025/7/16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4742" y="1143000"/>
            <a:ext cx="548851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/>
  <p:txStyles>
    <p:titleStyle>
      <a:lvl1pPr algn="l" defTabSz="699770" rtl="0" eaLnBrk="1" latinLnBrk="0" hangingPunct="1">
        <a:lnSpc>
          <a:spcPct val="90000"/>
        </a:lnSpc>
        <a:spcBef>
          <a:spcPct val="0"/>
        </a:spcBef>
        <a:buNone/>
        <a:defRPr sz="33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5260" indent="-174625" algn="l" defTabSz="699770" rtl="0" eaLnBrk="1" latinLnBrk="0" hangingPunct="1">
        <a:lnSpc>
          <a:spcPct val="90000"/>
        </a:lnSpc>
        <a:spcBef>
          <a:spcPts val="765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1pPr>
      <a:lvl2pPr marL="525145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835" kern="1200">
          <a:solidFill>
            <a:schemeClr val="tx1"/>
          </a:solidFill>
          <a:latin typeface="+mn-lt"/>
          <a:ea typeface="+mn-ea"/>
          <a:cs typeface="+mn-cs"/>
        </a:defRPr>
      </a:lvl2pPr>
      <a:lvl3pPr marL="875030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224915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4pPr>
      <a:lvl5pPr marL="1574800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5pPr>
      <a:lvl6pPr marL="1924685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6pPr>
      <a:lvl7pPr marL="2274570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7pPr>
      <a:lvl8pPr marL="2624455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8pPr>
      <a:lvl9pPr marL="2974340" indent="-174625" algn="l" defTabSz="699770" rtl="0" eaLnBrk="1" latinLnBrk="0" hangingPunct="1">
        <a:lnSpc>
          <a:spcPct val="90000"/>
        </a:lnSpc>
        <a:spcBef>
          <a:spcPct val="77000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1pPr>
      <a:lvl2pPr marL="34988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2pPr>
      <a:lvl3pPr marL="69977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3pPr>
      <a:lvl4pPr marL="104965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4pPr>
      <a:lvl5pPr marL="139954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5pPr>
      <a:lvl6pPr marL="174942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6pPr>
      <a:lvl7pPr marL="209931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7pPr>
      <a:lvl8pPr marL="244919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8pPr>
      <a:lvl9pPr marL="279908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A6111ED-907D-82E9-BF0D-41C9D05BC4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3275"/>
            <a:ext cx="9334500" cy="4445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223010" y="1706881"/>
            <a:ext cx="6888480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kumimoji="1" lang="zh-CN" altLang="en-US" sz="40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中流砥柱 薪火相承</a:t>
            </a:r>
            <a:endParaRPr kumimoji="1" lang="en-US" altLang="zh-CN" sz="4000" b="1" dirty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 fontAlgn="auto">
              <a:lnSpc>
                <a:spcPct val="150000"/>
              </a:lnSpc>
            </a:pPr>
            <a:r>
              <a:rPr kumimoji="1" lang="en-US" altLang="zh-CN" sz="32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——</a:t>
            </a:r>
            <a:r>
              <a:rPr kumimoji="1" lang="zh-CN" altLang="en-US" sz="32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中国共产党在抗日战争中的</a:t>
            </a:r>
            <a:endParaRPr kumimoji="1" lang="en-US" altLang="zh-CN" sz="3200" b="1" dirty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 fontAlgn="auto">
              <a:lnSpc>
                <a:spcPct val="150000"/>
              </a:lnSpc>
            </a:pPr>
            <a:r>
              <a:rPr kumimoji="1" lang="zh-CN" altLang="en-US" sz="32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历史贡献与时代价值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2128645" y="1245023"/>
            <a:ext cx="5077209" cy="523220"/>
            <a:chOff x="2982947" y="1976549"/>
            <a:chExt cx="6634465" cy="683699"/>
          </a:xfrm>
        </p:grpSpPr>
        <p:sp>
          <p:nvSpPr>
            <p:cNvPr id="9" name="文本框 8"/>
            <p:cNvSpPr txBox="1"/>
            <p:nvPr/>
          </p:nvSpPr>
          <p:spPr>
            <a:xfrm>
              <a:off x="3566428" y="1976549"/>
              <a:ext cx="5467504" cy="683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2800" b="1" spc="150" dirty="0">
                  <a:uFillTx/>
                  <a:latin typeface="黑体" panose="02010609060101010101" charset="-122"/>
                  <a:ea typeface="黑体" panose="02010609060101010101" charset="-122"/>
                </a:rPr>
                <a:t>【</a:t>
              </a:r>
              <a:r>
                <a:rPr kumimoji="1" lang="zh-CN" altLang="en-US" sz="2800" b="1" spc="150" dirty="0">
                  <a:uFillTx/>
                  <a:latin typeface="黑体" panose="02010609060101010101" charset="-122"/>
                  <a:ea typeface="黑体" panose="02010609060101010101" charset="-122"/>
                </a:rPr>
                <a:t>铭记历史 缅怀先烈</a:t>
              </a:r>
              <a:r>
                <a:rPr kumimoji="1" lang="en-US" altLang="zh-CN" sz="2800" b="1" spc="150" dirty="0">
                  <a:uFillTx/>
                  <a:latin typeface="黑体" panose="02010609060101010101" charset="-122"/>
                  <a:ea typeface="黑体" panose="02010609060101010101" charset="-122"/>
                </a:rPr>
                <a:t>】</a:t>
              </a:r>
              <a:endParaRPr kumimoji="1" lang="zh-CN" altLang="en-US" sz="2800" b="1" spc="150" dirty="0">
                <a:uFillTx/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1" name="五角星 10"/>
            <p:cNvSpPr/>
            <p:nvPr/>
          </p:nvSpPr>
          <p:spPr>
            <a:xfrm>
              <a:off x="9329381" y="2174380"/>
              <a:ext cx="288031" cy="288032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380"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12" name="五角星 11"/>
            <p:cNvSpPr/>
            <p:nvPr/>
          </p:nvSpPr>
          <p:spPr>
            <a:xfrm>
              <a:off x="2982947" y="2174382"/>
              <a:ext cx="288032" cy="288032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380"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2" name="图片 1" descr="首页红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2240" y="221615"/>
            <a:ext cx="1292225" cy="38798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TM0NjBiYmI2NmRlNWYwOWViZTgwNjQ0MDU0ZTNhNGEifQ=="/>
  <p:tag name="KSO_WPP_MARK_KEY" val="4cceb1f2-c3e9-4be2-807f-273b4319bff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|0.2|0.3|0.2|0.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17</Words>
  <Application>Microsoft Office PowerPoint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思源黑体 CN Bold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dreamsummit</cp:lastModifiedBy>
  <cp:revision>495</cp:revision>
  <dcterms:created xsi:type="dcterms:W3CDTF">2019-06-19T02:08:00Z</dcterms:created>
  <dcterms:modified xsi:type="dcterms:W3CDTF">2025-07-16T06:47:13Z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2F1FCD09DA274807AFC0176AC5C4BF2D</vt:lpwstr>
  </property>
</Properties>
</file>