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8" r:id="rId3"/>
  </p:sldIdLst>
  <p:sldSz cx="9334500" cy="5248275" type="screen4x3"/>
  <p:notesSz cx="6858000" cy="9144000"/>
  <p:embeddedFontLst>
    <p:embeddedFont>
      <p:font typeface="汉仪正圆-55W" panose="00020600040101010101" charset="-122"/>
      <p:regular r:id="rId10"/>
    </p:embeddedFont>
    <p:embeddedFont>
      <p:font typeface="汉仪尚巍手书W" panose="00020600040101010101" charset="-122"/>
      <p:regular r:id="rId11"/>
    </p:embeddedFont>
    <p:embeddedFont>
      <p:font typeface="等线 Light" panose="02010600030101010101" charset="-122"/>
      <p:regular r:id="rId12"/>
    </p:embeddedFont>
    <p:embeddedFont>
      <p:font typeface="Calibri" panose="020F0502020204030204" charset="0"/>
      <p:regular r:id="rId13"/>
      <p:bold r:id="rId14"/>
      <p:italic r:id="rId15"/>
      <p:boldItalic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29168659" name="小一" initials="小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996" y="756"/>
      </p:cViewPr>
      <p:guideLst>
        <p:guide orient="horz" pos="2160"/>
        <p:guide pos="29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ommentAuthors" Target="commentAuthors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font" Target="fonts/font7.fntdata"/><Relationship Id="rId15" Type="http://schemas.openxmlformats.org/officeDocument/2006/relationships/font" Target="fonts/font6.fntdata"/><Relationship Id="rId14" Type="http://schemas.openxmlformats.org/officeDocument/2006/relationships/font" Target="fonts/font5.fntdata"/><Relationship Id="rId13" Type="http://schemas.openxmlformats.org/officeDocument/2006/relationships/font" Target="fonts/font4.fntdata"/><Relationship Id="rId12" Type="http://schemas.openxmlformats.org/officeDocument/2006/relationships/font" Target="fonts/font3.fntdata"/><Relationship Id="rId11" Type="http://schemas.openxmlformats.org/officeDocument/2006/relationships/font" Target="fonts/font2.fntdata"/><Relationship Id="rId10" Type="http://schemas.openxmlformats.org/officeDocument/2006/relationships/font" Target="fonts/font1.fntdata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4742" y="1143000"/>
            <a:ext cx="5488516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166850" y="859005"/>
            <a:ext cx="7001100" cy="1827360"/>
          </a:xfrm>
        </p:spPr>
        <p:txBody>
          <a:bodyPr anchor="b"/>
          <a:lstStyle>
            <a:lvl1pPr algn="ctr">
              <a:defRPr sz="459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166850" y="2756836"/>
            <a:ext cx="7001100" cy="1267245"/>
          </a:xfrm>
        </p:spPr>
        <p:txBody>
          <a:bodyPr/>
          <a:lstStyle>
            <a:lvl1pPr marL="0" indent="0" algn="ctr">
              <a:buNone/>
              <a:defRPr sz="1835">
                <a:ea typeface="汉仪正圆-55W" panose="00020600040101010101" charset="-122"/>
              </a:defRPr>
            </a:lvl1pPr>
            <a:lvl2pPr marL="349885" indent="0" algn="ctr">
              <a:buNone/>
              <a:defRPr sz="1530"/>
            </a:lvl2pPr>
            <a:lvl3pPr marL="699770" indent="0" algn="ctr">
              <a:buNone/>
              <a:defRPr sz="1380"/>
            </a:lvl3pPr>
            <a:lvl4pPr marL="1049655" indent="0" algn="ctr">
              <a:buNone/>
              <a:defRPr sz="1225"/>
            </a:lvl4pPr>
            <a:lvl5pPr marL="1399540" indent="0" algn="ctr">
              <a:buNone/>
              <a:defRPr sz="1225"/>
            </a:lvl5pPr>
            <a:lvl6pPr marL="1749425" indent="0" algn="ctr">
              <a:buNone/>
              <a:defRPr sz="1225"/>
            </a:lvl6pPr>
            <a:lvl7pPr marL="2099310" indent="0" algn="ctr">
              <a:buNone/>
              <a:defRPr sz="1225"/>
            </a:lvl7pPr>
            <a:lvl8pPr marL="2449195" indent="0" algn="ctr">
              <a:buNone/>
              <a:defRPr sz="1225"/>
            </a:lvl8pPr>
            <a:lvl9pPr marL="2799080" indent="0" algn="ctr">
              <a:buNone/>
              <a:defRPr sz="122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>
            <a:lvl1pPr>
              <a:defRPr>
                <a:ea typeface="汉仪正圆-55W" panose="00020600040101010101" charset="-122"/>
              </a:defRPr>
            </a:lvl1pPr>
            <a:lvl2pPr>
              <a:defRPr>
                <a:ea typeface="汉仪正圆-55W" panose="00020600040101010101" charset="-122"/>
              </a:defRPr>
            </a:lvl2pPr>
            <a:lvl3pPr>
              <a:defRPr>
                <a:ea typeface="汉仪正圆-55W" panose="00020600040101010101" charset="-122"/>
              </a:defRPr>
            </a:lvl3pPr>
            <a:lvl4pPr>
              <a:defRPr>
                <a:ea typeface="汉仪正圆-55W" panose="00020600040101010101" charset="-122"/>
              </a:defRPr>
            </a:lvl4pPr>
            <a:lvl5pPr>
              <a:defRPr>
                <a:ea typeface="汉仪正圆-55W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6680216" y="279450"/>
            <a:ext cx="2012816" cy="4448116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641768" y="279450"/>
            <a:ext cx="5921764" cy="4448116"/>
          </a:xfrm>
        </p:spPr>
        <p:txBody>
          <a:bodyPr vert="eaVert"/>
          <a:lstStyle>
            <a:lvl1pPr>
              <a:defRPr>
                <a:ea typeface="汉仪正圆-55W" panose="00020600040101010101" charset="-122"/>
              </a:defRPr>
            </a:lvl1pPr>
            <a:lvl2pPr>
              <a:defRPr>
                <a:ea typeface="汉仪正圆-55W" panose="00020600040101010101" charset="-122"/>
              </a:defRPr>
            </a:lvl2pPr>
            <a:lvl3pPr>
              <a:defRPr>
                <a:ea typeface="汉仪正圆-55W" panose="00020600040101010101" charset="-122"/>
              </a:defRPr>
            </a:lvl3pPr>
            <a:lvl4pPr>
              <a:defRPr>
                <a:ea typeface="汉仪正圆-55W" panose="00020600040101010101" charset="-122"/>
              </a:defRPr>
            </a:lvl4pPr>
            <a:lvl5pPr>
              <a:defRPr>
                <a:ea typeface="汉仪正圆-55W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  <a:lvl2pPr>
              <a:defRPr>
                <a:ea typeface="汉仪正圆-55W" panose="00020600040101010101" charset="-122"/>
              </a:defRPr>
            </a:lvl2pPr>
            <a:lvl3pPr>
              <a:defRPr>
                <a:ea typeface="汉仪正圆-55W" panose="00020600040101010101" charset="-122"/>
              </a:defRPr>
            </a:lvl3pPr>
            <a:lvl4pPr>
              <a:defRPr>
                <a:ea typeface="汉仪正圆-55W" panose="00020600040101010101" charset="-122"/>
              </a:defRPr>
            </a:lvl4pPr>
            <a:lvl5pPr>
              <a:defRPr>
                <a:ea typeface="汉仪正圆-55W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36906" y="1308555"/>
            <a:ext cx="8051265" cy="2183355"/>
          </a:xfrm>
        </p:spPr>
        <p:txBody>
          <a:bodyPr anchor="b"/>
          <a:lstStyle>
            <a:lvl1pPr>
              <a:defRPr sz="459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636906" y="3512566"/>
            <a:ext cx="8051265" cy="1148175"/>
          </a:xfrm>
        </p:spPr>
        <p:txBody>
          <a:bodyPr/>
          <a:lstStyle>
            <a:lvl1pPr marL="0" indent="0">
              <a:buNone/>
              <a:defRPr sz="1835">
                <a:solidFill>
                  <a:schemeClr val="tx1">
                    <a:tint val="75000"/>
                  </a:schemeClr>
                </a:solidFill>
                <a:ea typeface="汉仪正圆-55W" panose="00020600040101010101" charset="-122"/>
              </a:defRPr>
            </a:lvl1pPr>
            <a:lvl2pPr marL="349885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699770" indent="0">
              <a:buNone/>
              <a:defRPr sz="1380">
                <a:solidFill>
                  <a:schemeClr val="tx1">
                    <a:tint val="75000"/>
                  </a:schemeClr>
                </a:solidFill>
              </a:defRPr>
            </a:lvl3pPr>
            <a:lvl4pPr marL="104965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4pPr>
            <a:lvl5pPr marL="139954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5pPr>
            <a:lvl6pPr marL="174942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6pPr>
            <a:lvl7pPr marL="209931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7pPr>
            <a:lvl8pPr marL="2449195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8pPr>
            <a:lvl9pPr marL="2799080" indent="0">
              <a:buNone/>
              <a:defRPr sz="12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sz="half" idx="1"/>
          </p:nvPr>
        </p:nvSpPr>
        <p:spPr>
          <a:xfrm>
            <a:off x="641768" y="1397250"/>
            <a:ext cx="3967290" cy="3330316"/>
          </a:xfrm>
        </p:spPr>
        <p:txBody>
          <a:bodyPr/>
          <a:lstStyle>
            <a:lvl1pPr>
              <a:defRPr>
                <a:ea typeface="汉仪正圆-55W" panose="00020600040101010101" charset="-122"/>
              </a:defRPr>
            </a:lvl1pPr>
            <a:lvl2pPr>
              <a:defRPr>
                <a:ea typeface="汉仪正圆-55W" panose="00020600040101010101" charset="-122"/>
              </a:defRPr>
            </a:lvl2pPr>
            <a:lvl3pPr>
              <a:defRPr>
                <a:ea typeface="汉仪正圆-55W" panose="00020600040101010101" charset="-122"/>
              </a:defRPr>
            </a:lvl3pPr>
            <a:lvl4pPr>
              <a:defRPr>
                <a:ea typeface="汉仪正圆-55W" panose="00020600040101010101" charset="-122"/>
              </a:defRPr>
            </a:lvl4pPr>
            <a:lvl5pPr>
              <a:defRPr>
                <a:ea typeface="汉仪正圆-55W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4725743" y="1397250"/>
            <a:ext cx="3967290" cy="3330316"/>
          </a:xfrm>
        </p:spPr>
        <p:txBody>
          <a:bodyPr/>
          <a:lstStyle>
            <a:lvl1pPr>
              <a:defRPr>
                <a:ea typeface="汉仪正圆-55W" panose="00020600040101010101" charset="-122"/>
              </a:defRPr>
            </a:lvl1pPr>
            <a:lvl2pPr>
              <a:defRPr>
                <a:ea typeface="汉仪正圆-55W" panose="00020600040101010101" charset="-122"/>
              </a:defRPr>
            </a:lvl2pPr>
            <a:lvl3pPr>
              <a:defRPr>
                <a:ea typeface="汉仪正圆-55W" panose="00020600040101010101" charset="-122"/>
              </a:defRPr>
            </a:lvl3pPr>
            <a:lvl4pPr>
              <a:defRPr>
                <a:ea typeface="汉仪正圆-55W" panose="00020600040101010101" charset="-122"/>
              </a:defRPr>
            </a:lvl4pPr>
            <a:lvl5pPr>
              <a:defRPr>
                <a:ea typeface="汉仪正圆-55W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42983" y="279450"/>
            <a:ext cx="8051265" cy="1014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642983" y="1286685"/>
            <a:ext cx="3949058" cy="630585"/>
          </a:xfrm>
        </p:spPr>
        <p:txBody>
          <a:bodyPr anchor="b"/>
          <a:lstStyle>
            <a:lvl1pPr marL="0" indent="0">
              <a:buNone/>
              <a:defRPr sz="1835" b="1">
                <a:ea typeface="汉仪正圆-55W" panose="00020600040101010101" charset="-122"/>
              </a:defRPr>
            </a:lvl1pPr>
            <a:lvl2pPr marL="349885" indent="0">
              <a:buNone/>
              <a:defRPr sz="1530" b="1"/>
            </a:lvl2pPr>
            <a:lvl3pPr marL="699770" indent="0">
              <a:buNone/>
              <a:defRPr sz="1380" b="1"/>
            </a:lvl3pPr>
            <a:lvl4pPr marL="1049655" indent="0">
              <a:buNone/>
              <a:defRPr sz="1225" b="1"/>
            </a:lvl4pPr>
            <a:lvl5pPr marL="1399540" indent="0">
              <a:buNone/>
              <a:defRPr sz="1225" b="1"/>
            </a:lvl5pPr>
            <a:lvl6pPr marL="1749425" indent="0">
              <a:buNone/>
              <a:defRPr sz="1225" b="1"/>
            </a:lvl6pPr>
            <a:lvl7pPr marL="2099310" indent="0">
              <a:buNone/>
              <a:defRPr sz="1225" b="1"/>
            </a:lvl7pPr>
            <a:lvl8pPr marL="2449195" indent="0">
              <a:buNone/>
              <a:defRPr sz="1225" b="1"/>
            </a:lvl8pPr>
            <a:lvl9pPr marL="2799080" indent="0">
              <a:buNone/>
              <a:defRPr sz="122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/>
          <p:nvPr>
            <p:ph sz="half" idx="2"/>
          </p:nvPr>
        </p:nvSpPr>
        <p:spPr>
          <a:xfrm>
            <a:off x="642983" y="1917270"/>
            <a:ext cx="3949058" cy="2820016"/>
          </a:xfrm>
        </p:spPr>
        <p:txBody>
          <a:bodyPr/>
          <a:lstStyle>
            <a:lvl1pPr>
              <a:defRPr>
                <a:ea typeface="汉仪正圆-55W" panose="00020600040101010101" charset="-122"/>
              </a:defRPr>
            </a:lvl1pPr>
            <a:lvl2pPr>
              <a:defRPr>
                <a:ea typeface="汉仪正圆-55W" panose="00020600040101010101" charset="-122"/>
              </a:defRPr>
            </a:lvl2pPr>
            <a:lvl3pPr>
              <a:defRPr>
                <a:ea typeface="汉仪正圆-55W" panose="00020600040101010101" charset="-122"/>
              </a:defRPr>
            </a:lvl3pPr>
            <a:lvl4pPr>
              <a:defRPr>
                <a:ea typeface="汉仪正圆-55W" panose="00020600040101010101" charset="-122"/>
              </a:defRPr>
            </a:lvl4pPr>
            <a:lvl5pPr>
              <a:defRPr>
                <a:ea typeface="汉仪正圆-55W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/>
          <p:nvPr>
            <p:ph type="body" sz="quarter" idx="3"/>
          </p:nvPr>
        </p:nvSpPr>
        <p:spPr>
          <a:xfrm>
            <a:off x="4725743" y="1286685"/>
            <a:ext cx="3968506" cy="630585"/>
          </a:xfrm>
        </p:spPr>
        <p:txBody>
          <a:bodyPr anchor="b"/>
          <a:lstStyle>
            <a:lvl1pPr marL="0" indent="0">
              <a:buNone/>
              <a:defRPr sz="1835" b="1">
                <a:ea typeface="汉仪正圆-55W" panose="00020600040101010101" charset="-122"/>
              </a:defRPr>
            </a:lvl1pPr>
            <a:lvl2pPr marL="349885" indent="0">
              <a:buNone/>
              <a:defRPr sz="1530" b="1"/>
            </a:lvl2pPr>
            <a:lvl3pPr marL="699770" indent="0">
              <a:buNone/>
              <a:defRPr sz="1380" b="1"/>
            </a:lvl3pPr>
            <a:lvl4pPr marL="1049655" indent="0">
              <a:buNone/>
              <a:defRPr sz="1225" b="1"/>
            </a:lvl4pPr>
            <a:lvl5pPr marL="1399540" indent="0">
              <a:buNone/>
              <a:defRPr sz="1225" b="1"/>
            </a:lvl5pPr>
            <a:lvl6pPr marL="1749425" indent="0">
              <a:buNone/>
              <a:defRPr sz="1225" b="1"/>
            </a:lvl6pPr>
            <a:lvl7pPr marL="2099310" indent="0">
              <a:buNone/>
              <a:defRPr sz="1225" b="1"/>
            </a:lvl7pPr>
            <a:lvl8pPr marL="2449195" indent="0">
              <a:buNone/>
              <a:defRPr sz="1225" b="1"/>
            </a:lvl8pPr>
            <a:lvl9pPr marL="2799080" indent="0">
              <a:buNone/>
              <a:defRPr sz="122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/>
          <p:nvPr>
            <p:ph sz="quarter" idx="4"/>
          </p:nvPr>
        </p:nvSpPr>
        <p:spPr>
          <a:xfrm>
            <a:off x="4725743" y="1917270"/>
            <a:ext cx="3968506" cy="2820016"/>
          </a:xfrm>
        </p:spPr>
        <p:txBody>
          <a:bodyPr/>
          <a:lstStyle>
            <a:lvl1pPr>
              <a:defRPr>
                <a:ea typeface="汉仪正圆-55W" panose="00020600040101010101" charset="-122"/>
              </a:defRPr>
            </a:lvl1pPr>
            <a:lvl2pPr>
              <a:defRPr>
                <a:ea typeface="汉仪正圆-55W" panose="00020600040101010101" charset="-122"/>
              </a:defRPr>
            </a:lvl2pPr>
            <a:lvl3pPr>
              <a:defRPr>
                <a:ea typeface="汉仪正圆-55W" panose="00020600040101010101" charset="-122"/>
              </a:defRPr>
            </a:lvl3pPr>
            <a:lvl4pPr>
              <a:defRPr>
                <a:ea typeface="汉仪正圆-55W" panose="00020600040101010101" charset="-122"/>
              </a:defRPr>
            </a:lvl4pPr>
            <a:lvl5pPr>
              <a:defRPr>
                <a:ea typeface="汉仪正圆-55W" panose="00020600040101010101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486" y="4860"/>
            <a:ext cx="9334314" cy="524442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41151" y="176270"/>
            <a:ext cx="935251" cy="695986"/>
            <a:chOff x="1443267" y="996539"/>
            <a:chExt cx="2312524" cy="1721577"/>
          </a:xfrm>
        </p:grpSpPr>
        <p:grpSp>
          <p:nvGrpSpPr>
            <p:cNvPr id="7" name="组合 6"/>
            <p:cNvGrpSpPr/>
            <p:nvPr/>
          </p:nvGrpSpPr>
          <p:grpSpPr>
            <a:xfrm>
              <a:off x="1920513" y="996539"/>
              <a:ext cx="1721575" cy="1721577"/>
              <a:chOff x="1691913" y="996539"/>
              <a:chExt cx="1721575" cy="1721577"/>
            </a:xfrm>
          </p:grpSpPr>
          <p:sp useBgFill="1">
            <p:nvSpPr>
              <p:cNvPr id="10" name="椭圆 9"/>
              <p:cNvSpPr/>
              <p:nvPr/>
            </p:nvSpPr>
            <p:spPr>
              <a:xfrm>
                <a:off x="1691913" y="996539"/>
                <a:ext cx="1721575" cy="1721577"/>
              </a:xfrm>
              <a:prstGeom prst="ellipse">
                <a:avLst/>
              </a:prstGeom>
              <a:ln>
                <a:noFill/>
              </a:ln>
              <a:effectLst>
                <a:outerShdw blurRad="38100" dist="254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920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748747" y="1053373"/>
                <a:ext cx="1607906" cy="160790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38100" dist="254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920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8" name="椭圆 7"/>
            <p:cNvSpPr/>
            <p:nvPr/>
          </p:nvSpPr>
          <p:spPr>
            <a:xfrm>
              <a:off x="3242937" y="1053373"/>
              <a:ext cx="512854" cy="51285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765" dirty="0"/>
            </a:p>
          </p:txBody>
        </p:sp>
        <p:sp>
          <p:nvSpPr>
            <p:cNvPr id="9" name="椭圆 8"/>
            <p:cNvSpPr/>
            <p:nvPr/>
          </p:nvSpPr>
          <p:spPr>
            <a:xfrm>
              <a:off x="1609015" y="2089463"/>
              <a:ext cx="628650" cy="6286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765" dirty="0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43267" y="1236290"/>
              <a:ext cx="306738" cy="30673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765" dirty="0"/>
            </a:p>
          </p:txBody>
        </p:sp>
      </p:grpSp>
      <p:cxnSp>
        <p:nvCxnSpPr>
          <p:cNvPr id="13" name="直接连接符 12"/>
          <p:cNvCxnSpPr/>
          <p:nvPr userDrawn="1"/>
        </p:nvCxnSpPr>
        <p:spPr>
          <a:xfrm>
            <a:off x="1245612" y="725029"/>
            <a:ext cx="7261454" cy="0"/>
          </a:xfrm>
          <a:prstGeom prst="line">
            <a:avLst/>
          </a:prstGeom>
          <a:ln w="25400" cap="rnd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 userDrawn="1"/>
        </p:nvGrpSpPr>
        <p:grpSpPr>
          <a:xfrm>
            <a:off x="8616433" y="375621"/>
            <a:ext cx="432125" cy="242487"/>
            <a:chOff x="11169469" y="396151"/>
            <a:chExt cx="732961" cy="411460"/>
          </a:xfrm>
        </p:grpSpPr>
        <p:sp>
          <p:nvSpPr>
            <p:cNvPr id="15" name="箭头: V 形 13"/>
            <p:cNvSpPr/>
            <p:nvPr/>
          </p:nvSpPr>
          <p:spPr>
            <a:xfrm>
              <a:off x="11169469" y="396151"/>
              <a:ext cx="411460" cy="411460"/>
            </a:xfrm>
            <a:prstGeom prst="chevron">
              <a:avLst/>
            </a:prstGeom>
            <a:solidFill>
              <a:srgbClr val="FFC000"/>
            </a:solidFill>
            <a:ln w="1524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80" dirty="0">
                <a:solidFill>
                  <a:schemeClr val="tx1"/>
                </a:solidFill>
              </a:endParaRPr>
            </a:p>
          </p:txBody>
        </p:sp>
        <p:sp>
          <p:nvSpPr>
            <p:cNvPr id="16" name="箭头: V 形 14"/>
            <p:cNvSpPr/>
            <p:nvPr/>
          </p:nvSpPr>
          <p:spPr>
            <a:xfrm>
              <a:off x="11490970" y="396151"/>
              <a:ext cx="411460" cy="411460"/>
            </a:xfrm>
            <a:prstGeom prst="chevron">
              <a:avLst/>
            </a:prstGeom>
            <a:solidFill>
              <a:srgbClr val="FFC000"/>
            </a:solidFill>
            <a:ln w="1524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8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42983" y="349920"/>
            <a:ext cx="3010716" cy="1224720"/>
          </a:xfrm>
        </p:spPr>
        <p:txBody>
          <a:bodyPr anchor="b"/>
          <a:lstStyle>
            <a:lvl1pPr>
              <a:defRPr sz="245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3968506" y="755730"/>
            <a:ext cx="4725743" cy="3730050"/>
          </a:xfrm>
        </p:spPr>
        <p:txBody>
          <a:bodyPr/>
          <a:lstStyle>
            <a:lvl1pPr>
              <a:defRPr sz="2450">
                <a:ea typeface="汉仪正圆-55W" panose="00020600040101010101" charset="-122"/>
              </a:defRPr>
            </a:lvl1pPr>
            <a:lvl2pPr>
              <a:defRPr sz="2145">
                <a:ea typeface="汉仪正圆-55W" panose="00020600040101010101" charset="-122"/>
              </a:defRPr>
            </a:lvl2pPr>
            <a:lvl3pPr>
              <a:defRPr sz="1835">
                <a:ea typeface="汉仪正圆-55W" panose="00020600040101010101" charset="-122"/>
              </a:defRPr>
            </a:lvl3pPr>
            <a:lvl4pPr>
              <a:defRPr sz="1530">
                <a:ea typeface="汉仪正圆-55W" panose="00020600040101010101" charset="-122"/>
              </a:defRPr>
            </a:lvl4pPr>
            <a:lvl5pPr>
              <a:defRPr sz="1530">
                <a:ea typeface="汉仪正圆-55W" panose="00020600040101010101" charset="-122"/>
              </a:defRPr>
            </a:lvl5pPr>
            <a:lvl6pPr>
              <a:defRPr sz="1530"/>
            </a:lvl6pPr>
            <a:lvl7pPr>
              <a:defRPr sz="1530"/>
            </a:lvl7pPr>
            <a:lvl8pPr>
              <a:defRPr sz="1530"/>
            </a:lvl8pPr>
            <a:lvl9pPr>
              <a:defRPr sz="153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642983" y="1574640"/>
            <a:ext cx="3010716" cy="2917216"/>
          </a:xfrm>
        </p:spPr>
        <p:txBody>
          <a:bodyPr/>
          <a:lstStyle>
            <a:lvl1pPr marL="0" indent="0">
              <a:buNone/>
              <a:defRPr sz="1225">
                <a:ea typeface="汉仪正圆-55W" panose="00020600040101010101" charset="-122"/>
              </a:defRPr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42983" y="349920"/>
            <a:ext cx="3010716" cy="1224720"/>
          </a:xfrm>
        </p:spPr>
        <p:txBody>
          <a:bodyPr anchor="b"/>
          <a:lstStyle>
            <a:lvl1pPr>
              <a:defRPr sz="245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3968506" y="755730"/>
            <a:ext cx="4725743" cy="3730050"/>
          </a:xfrm>
        </p:spPr>
        <p:txBody>
          <a:bodyPr/>
          <a:lstStyle>
            <a:lvl1pPr marL="0" indent="0">
              <a:buNone/>
              <a:defRPr sz="2450"/>
            </a:lvl1pPr>
            <a:lvl2pPr marL="349885" indent="0">
              <a:buNone/>
              <a:defRPr sz="2145"/>
            </a:lvl2pPr>
            <a:lvl3pPr marL="699770" indent="0">
              <a:buNone/>
              <a:defRPr sz="1835"/>
            </a:lvl3pPr>
            <a:lvl4pPr marL="1049655" indent="0">
              <a:buNone/>
              <a:defRPr sz="1530"/>
            </a:lvl4pPr>
            <a:lvl5pPr marL="1399540" indent="0">
              <a:buNone/>
              <a:defRPr sz="1530"/>
            </a:lvl5pPr>
            <a:lvl6pPr marL="1749425" indent="0">
              <a:buNone/>
              <a:defRPr sz="1530"/>
            </a:lvl6pPr>
            <a:lvl7pPr marL="2099310" indent="0">
              <a:buNone/>
              <a:defRPr sz="1530"/>
            </a:lvl7pPr>
            <a:lvl8pPr marL="2449195" indent="0">
              <a:buNone/>
              <a:defRPr sz="1530"/>
            </a:lvl8pPr>
            <a:lvl9pPr marL="2799080" indent="0">
              <a:buNone/>
              <a:defRPr sz="153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642983" y="1574640"/>
            <a:ext cx="3010716" cy="2917216"/>
          </a:xfrm>
        </p:spPr>
        <p:txBody>
          <a:bodyPr/>
          <a:lstStyle>
            <a:lvl1pPr marL="0" indent="0">
              <a:buNone/>
              <a:defRPr sz="1225">
                <a:ea typeface="汉仪正圆-55W" panose="00020600040101010101" charset="-122"/>
              </a:defRPr>
            </a:lvl1pPr>
            <a:lvl2pPr marL="349885" indent="0">
              <a:buNone/>
              <a:defRPr sz="1070"/>
            </a:lvl2pPr>
            <a:lvl3pPr marL="699770" indent="0">
              <a:buNone/>
              <a:defRPr sz="920"/>
            </a:lvl3pPr>
            <a:lvl4pPr marL="1049655" indent="0">
              <a:buNone/>
              <a:defRPr sz="765"/>
            </a:lvl4pPr>
            <a:lvl5pPr marL="1399540" indent="0">
              <a:buNone/>
              <a:defRPr sz="765"/>
            </a:lvl5pPr>
            <a:lvl6pPr marL="1749425" indent="0">
              <a:buNone/>
              <a:defRPr sz="765"/>
            </a:lvl6pPr>
            <a:lvl7pPr marL="2099310" indent="0">
              <a:buNone/>
              <a:defRPr sz="765"/>
            </a:lvl7pPr>
            <a:lvl8pPr marL="2449195" indent="0">
              <a:buNone/>
              <a:defRPr sz="765"/>
            </a:lvl8pPr>
            <a:lvl9pPr marL="2799080" indent="0">
              <a:buNone/>
              <a:defRPr sz="7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641768" y="279450"/>
            <a:ext cx="8051265" cy="101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641768" y="1397250"/>
            <a:ext cx="8051265" cy="3330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641768" y="4864860"/>
            <a:ext cx="2100330" cy="279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0">
                <a:solidFill>
                  <a:schemeClr val="tx1">
                    <a:tint val="75000"/>
                  </a:schemeClr>
                </a:solidFill>
                <a:ea typeface="汉仪正圆-55W" panose="00020600040101010101" charset="-122"/>
              </a:defRPr>
            </a:lvl1pPr>
          </a:lstStyle>
          <a:p>
            <a:fld id="{6917CC9D-16AC-4726-BD5A-704057E961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3092153" y="4864860"/>
            <a:ext cx="3150495" cy="279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0">
                <a:solidFill>
                  <a:schemeClr val="tx1">
                    <a:tint val="75000"/>
                  </a:schemeClr>
                </a:solidFill>
                <a:ea typeface="汉仪正圆-55W" panose="0002060004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6592703" y="4864860"/>
            <a:ext cx="2100330" cy="279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0">
                <a:solidFill>
                  <a:schemeClr val="tx1">
                    <a:tint val="75000"/>
                  </a:schemeClr>
                </a:solidFill>
                <a:ea typeface="汉仪正圆-55W" panose="00020600040101010101" charset="-122"/>
              </a:defRPr>
            </a:lvl1pPr>
          </a:lstStyle>
          <a:p>
            <a:fld id="{C9D3CAE3-B6AD-4D19-AD0C-64EC9A98B6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99770" rtl="0" eaLnBrk="1" latinLnBrk="0" hangingPunct="1">
        <a:lnSpc>
          <a:spcPct val="90000"/>
        </a:lnSpc>
        <a:spcBef>
          <a:spcPct val="0"/>
        </a:spcBef>
        <a:buNone/>
        <a:defRPr sz="33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260" indent="-175260" algn="l" defTabSz="699770" rtl="0" eaLnBrk="1" latinLnBrk="0" hangingPunct="1">
        <a:lnSpc>
          <a:spcPct val="90000"/>
        </a:lnSpc>
        <a:spcBef>
          <a:spcPts val="765"/>
        </a:spcBef>
        <a:buFont typeface="Arial" panose="020B0604020202020204" pitchFamily="34" charset="0"/>
        <a:buChar char="•"/>
        <a:defRPr sz="2145" kern="1200">
          <a:solidFill>
            <a:schemeClr val="tx1"/>
          </a:solidFill>
          <a:latin typeface="+mn-lt"/>
          <a:ea typeface="汉仪正圆-55W" panose="00020600040101010101" charset="-122"/>
          <a:cs typeface="+mn-cs"/>
        </a:defRPr>
      </a:lvl1pPr>
      <a:lvl2pPr marL="52514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835" kern="1200">
          <a:solidFill>
            <a:schemeClr val="tx1"/>
          </a:solidFill>
          <a:latin typeface="+mn-lt"/>
          <a:ea typeface="汉仪正圆-55W" panose="00020600040101010101" charset="-122"/>
          <a:cs typeface="+mn-cs"/>
        </a:defRPr>
      </a:lvl2pPr>
      <a:lvl3pPr marL="87503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汉仪正圆-55W" panose="00020600040101010101" charset="-122"/>
          <a:cs typeface="+mn-cs"/>
        </a:defRPr>
      </a:lvl3pPr>
      <a:lvl4pPr marL="122491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汉仪正圆-55W" panose="00020600040101010101" charset="-122"/>
          <a:cs typeface="+mn-cs"/>
        </a:defRPr>
      </a:lvl4pPr>
      <a:lvl5pPr marL="157480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汉仪正圆-55W" panose="00020600040101010101" charset="-122"/>
          <a:cs typeface="+mn-cs"/>
        </a:defRPr>
      </a:lvl5pPr>
      <a:lvl6pPr marL="192468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27457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624455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974340" indent="-175260" algn="l" defTabSz="699770" rtl="0" eaLnBrk="1" latinLnBrk="0" hangingPunct="1">
        <a:lnSpc>
          <a:spcPct val="90000"/>
        </a:lnSpc>
        <a:spcBef>
          <a:spcPct val="77000"/>
        </a:spcBef>
        <a:buFont typeface="Arial" panose="020B0604020202020204" pitchFamily="34" charset="0"/>
        <a:buChar char="•"/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1pPr>
      <a:lvl2pPr marL="34988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2pPr>
      <a:lvl3pPr marL="69977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3pPr>
      <a:lvl4pPr marL="104965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4pPr>
      <a:lvl5pPr marL="139954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5pPr>
      <a:lvl6pPr marL="174942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6pPr>
      <a:lvl7pPr marL="209931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7pPr>
      <a:lvl8pPr marL="2449195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8pPr>
      <a:lvl9pPr marL="2799080" algn="l" defTabSz="699770" rtl="0" eaLnBrk="1" latinLnBrk="0" hangingPunct="1">
        <a:defRPr sz="13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8749" y="2009396"/>
            <a:ext cx="78547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spc="-300">
                <a:gradFill>
                  <a:gsLst>
                    <a:gs pos="6000">
                      <a:srgbClr val="FFC000"/>
                    </a:gs>
                    <a:gs pos="55000">
                      <a:srgbClr val="E30000"/>
                    </a:gs>
                    <a:gs pos="100000">
                      <a:srgbClr val="760303"/>
                    </a:gs>
                  </a:gsLst>
                  <a:lin ang="5400000" scaled="0"/>
                </a:gradFill>
                <a:latin typeface="宋体" panose="02010600030101010101" pitchFamily="2" charset="-122"/>
                <a:ea typeface="宋体" panose="02010600030101010101" pitchFamily="2" charset="-122"/>
                <a:sym typeface="汉仪尚巍手书W" panose="00020600040101010101" charset="-122"/>
              </a:rPr>
              <a:t>伟大抗战精神是砥砺复兴的宝贵财富</a:t>
            </a:r>
            <a:endParaRPr lang="zh-CN" altLang="en-US" sz="4000" spc="-300">
              <a:gradFill>
                <a:gsLst>
                  <a:gs pos="6000">
                    <a:srgbClr val="FFC000"/>
                  </a:gs>
                  <a:gs pos="55000">
                    <a:srgbClr val="E30000"/>
                  </a:gs>
                  <a:gs pos="100000">
                    <a:srgbClr val="760303"/>
                  </a:gs>
                </a:gsLst>
                <a:lin ang="5400000" scaled="0"/>
              </a:gradFill>
              <a:latin typeface="宋体" panose="02010600030101010101" pitchFamily="2" charset="-122"/>
              <a:ea typeface="宋体" panose="02010600030101010101" pitchFamily="2" charset="-122"/>
              <a:sym typeface="汉仪尚巍手书W" panose="0002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832" y="3026025"/>
            <a:ext cx="6940566" cy="85536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FC000">
                  <a:alpha val="100000"/>
                </a:srgbClr>
              </a:gs>
              <a:gs pos="50000">
                <a:srgbClr val="FFC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80">
              <a:gradFill>
                <a:gsLst>
                  <a:gs pos="0">
                    <a:srgbClr val="DDCA57"/>
                  </a:gs>
                  <a:gs pos="99000">
                    <a:srgbClr val="F03752"/>
                  </a:gs>
                </a:gsLst>
                <a:lin ang="2700000" scaled="1"/>
              </a:gra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33" y="189359"/>
            <a:ext cx="1054275" cy="31628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resource_record_key" val="{&quot;13&quot;:[4364969,4721712]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5">
      <a:majorFont>
        <a:latin typeface="等线 Light"/>
        <a:ea typeface="思源宋体 CN Heavy"/>
        <a:cs typeface=""/>
      </a:majorFont>
      <a:minorFont>
        <a:latin typeface="宋体"/>
        <a:ea typeface="汉仪正圆-55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演示</Application>
  <PresentationFormat>宽屏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28" baseType="lpstr">
      <vt:lpstr>Arial</vt:lpstr>
      <vt:lpstr>宋体</vt:lpstr>
      <vt:lpstr>Wingdings</vt:lpstr>
      <vt:lpstr>汉仪正圆-55W</vt:lpstr>
      <vt:lpstr>汉仪尚巍手书W</vt:lpstr>
      <vt:lpstr>Times New Roman</vt:lpstr>
      <vt:lpstr>汉仪劲楷简</vt:lpstr>
      <vt:lpstr>汉仪粗仿宋简</vt:lpstr>
      <vt:lpstr>仿宋</vt:lpstr>
      <vt:lpstr>汉仪粗宋简</vt:lpstr>
      <vt:lpstr>微软雅黑</vt:lpstr>
      <vt:lpstr>Arial Unicode MS</vt:lpstr>
      <vt:lpstr>思源宋体 CN Heavy</vt:lpstr>
      <vt:lpstr>等线 Light</vt:lpstr>
      <vt:lpstr>Calibri</vt:lpstr>
      <vt:lpstr>汉仪旗黑-55简</vt:lpstr>
      <vt:lpstr>字魂105号-简雅黑</vt:lpstr>
      <vt:lpstr>黑体</vt:lpstr>
      <vt:lpstr>汉仪君黑-45简</vt:lpstr>
      <vt:lpstr>汉仪文黑-45简</vt:lpstr>
      <vt:lpstr>江城圆体 400W</vt:lpstr>
      <vt:lpstr>字魂58号-创中黑</vt:lpstr>
      <vt:lpstr>汉仪长宋简</vt:lpstr>
      <vt:lpstr>阿里巴巴普惠体 B</vt:lpstr>
      <vt:lpstr>汉仪全唐诗简</vt:lpstr>
      <vt:lpstr>汉仪仿宋简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</dc:creator>
  <cp:lastModifiedBy>佳</cp:lastModifiedBy>
  <cp:revision>50</cp:revision>
  <dcterms:created xsi:type="dcterms:W3CDTF">1900-01-01T00:00:00Z</dcterms:created>
  <dcterms:modified xsi:type="dcterms:W3CDTF">2025-07-16T06:38:35Z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F5CC1765908E4F668B7C6DB01F0258BD_11</vt:lpwstr>
  </property>
  <property fmtid="{D5CDD505-2E9C-101B-9397-08002B2CF9AE}" pid="3" name="KSOProductBuildVer">
    <vt:lpwstr>2052-12.1.0.21915</vt:lpwstr>
  </property>
  <property fmtid="{D5CDD505-2E9C-101B-9397-08002B2CF9AE}" pid="4" name="KSOTemplateUUID">
    <vt:lpwstr>v1.0_mb_1wBhq7/rgbCvMowWuqEdVg==</vt:lpwstr>
  </property>
</Properties>
</file>