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41" r:id="rId2"/>
  </p:sldIdLst>
  <p:sldSz cx="9323388" cy="52197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6" userDrawn="1">
          <p15:clr>
            <a:srgbClr val="A4A3A4"/>
          </p15:clr>
        </p15:guide>
        <p15:guide id="2" pos="20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'be'r" initials="A" lastIdx="4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565"/>
    <a:srgbClr val="1F8787"/>
    <a:srgbClr val="87CECA"/>
    <a:srgbClr val="01A89E"/>
    <a:srgbClr val="1C2669"/>
    <a:srgbClr val="3440AC"/>
    <a:srgbClr val="C9292A"/>
    <a:srgbClr val="254E7A"/>
    <a:srgbClr val="084F7B"/>
    <a:srgbClr val="344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08" y="102"/>
      </p:cViewPr>
      <p:guideLst>
        <p:guide orient="horz" pos="1516"/>
        <p:guide pos="20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fld id="{40B36605-C1A5-43A3-ABE9-AAC08BB51749}" type="datetimeFigureOut">
              <a:rPr lang="zh-CN" altLang="en-US" smtClean="0"/>
              <a:t>2025/7/23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2793" y="1143000"/>
            <a:ext cx="551241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fld id="{349F75B2-14F4-4EF1-BCE0-6B0D03CDA8B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5500" y="854292"/>
            <a:ext cx="6993000" cy="1817333"/>
          </a:xfrm>
        </p:spPr>
        <p:txBody>
          <a:bodyPr anchor="b"/>
          <a:lstStyle>
            <a:lvl1pPr algn="ctr">
              <a:defRPr sz="45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5500" y="2741709"/>
            <a:ext cx="6993000" cy="1260291"/>
          </a:xfrm>
        </p:spPr>
        <p:txBody>
          <a:bodyPr/>
          <a:lstStyle>
            <a:lvl1pPr marL="0" indent="0" algn="ctr">
              <a:buNone/>
              <a:defRPr sz="1825"/>
            </a:lvl1pPr>
            <a:lvl2pPr marL="347980" indent="0" algn="ctr">
              <a:buNone/>
              <a:defRPr sz="1520"/>
            </a:lvl2pPr>
            <a:lvl3pPr marL="695960" indent="0" algn="ctr">
              <a:buNone/>
              <a:defRPr sz="1370"/>
            </a:lvl3pPr>
            <a:lvl4pPr marL="1043940" indent="0" algn="ctr">
              <a:buNone/>
              <a:defRPr sz="1220"/>
            </a:lvl4pPr>
            <a:lvl5pPr marL="1391920" indent="0" algn="ctr">
              <a:buNone/>
              <a:defRPr sz="1220"/>
            </a:lvl5pPr>
            <a:lvl6pPr marL="1739900" indent="0" algn="ctr">
              <a:buNone/>
              <a:defRPr sz="1220"/>
            </a:lvl6pPr>
            <a:lvl7pPr marL="2087880" indent="0" algn="ctr">
              <a:buNone/>
              <a:defRPr sz="1220"/>
            </a:lvl7pPr>
            <a:lvl8pPr marL="2435860" indent="0" algn="ctr">
              <a:buNone/>
              <a:defRPr sz="1220"/>
            </a:lvl8pPr>
            <a:lvl9pPr marL="2783840" indent="0" algn="ctr">
              <a:buNone/>
              <a:defRPr sz="122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025" y="277917"/>
            <a:ext cx="8041950" cy="1008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025" y="1389583"/>
            <a:ext cx="8041950" cy="3312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025" y="4838167"/>
            <a:ext cx="2097900" cy="277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5">
                <a:solidFill>
                  <a:schemeClr val="tx1">
                    <a:tint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fld id="{B7185D51-3D05-4571-A283-B4A35CD20CD1}" type="datetimeFigureOut">
              <a:rPr lang="zh-CN" altLang="en-US" smtClean="0"/>
              <a:t>2025/7/23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8575" y="4838167"/>
            <a:ext cx="3146850" cy="277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5">
                <a:solidFill>
                  <a:schemeClr val="tx1">
                    <a:tint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85075" y="4838167"/>
            <a:ext cx="2097900" cy="277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5">
                <a:solidFill>
                  <a:schemeClr val="tx1">
                    <a:tint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fld id="{60FB187E-2E7E-4C60-849C-ECEFA0A1AE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695960" rtl="0" eaLnBrk="1" latinLnBrk="0" hangingPunct="1">
        <a:lnSpc>
          <a:spcPct val="90000"/>
        </a:lnSpc>
        <a:spcBef>
          <a:spcPct val="0"/>
        </a:spcBef>
        <a:buNone/>
        <a:defRPr sz="3350" kern="1200">
          <a:solidFill>
            <a:schemeClr val="tx1"/>
          </a:solidFill>
          <a:latin typeface="思源黑体 CN Light" panose="020B0300000000000000" charset="-122"/>
          <a:ea typeface="思源黑体 CN Light" panose="020B0300000000000000" charset="-122"/>
          <a:cs typeface="+mj-cs"/>
        </a:defRPr>
      </a:lvl1pPr>
    </p:titleStyle>
    <p:bodyStyle>
      <a:lvl1pPr marL="173990" indent="-173990" algn="l" defTabSz="695960" rtl="0" eaLnBrk="1" latinLnBrk="0" hangingPunct="1">
        <a:lnSpc>
          <a:spcPct val="90000"/>
        </a:lnSpc>
        <a:spcBef>
          <a:spcPts val="760"/>
        </a:spcBef>
        <a:buFont typeface="Arial" panose="020B0604020202020204" pitchFamily="34" charset="0"/>
        <a:buChar char="•"/>
        <a:defRPr sz="2130" kern="1200">
          <a:solidFill>
            <a:schemeClr val="tx1"/>
          </a:solidFill>
          <a:latin typeface="思源黑体 CN Light" panose="020B0300000000000000" charset="-122"/>
          <a:ea typeface="思源黑体 CN Light" panose="020B0300000000000000" charset="-122"/>
          <a:cs typeface="+mn-cs"/>
        </a:defRPr>
      </a:lvl1pPr>
      <a:lvl2pPr marL="52197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25" kern="1200">
          <a:solidFill>
            <a:schemeClr val="tx1"/>
          </a:solidFill>
          <a:latin typeface="思源黑体 CN Light" panose="020B0300000000000000" charset="-122"/>
          <a:ea typeface="思源黑体 CN Light" panose="020B0300000000000000" charset="-122"/>
          <a:cs typeface="+mn-cs"/>
        </a:defRPr>
      </a:lvl2pPr>
      <a:lvl3pPr marL="86995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思源黑体 CN Light" panose="020B0300000000000000" charset="-122"/>
          <a:ea typeface="思源黑体 CN Light" panose="020B0300000000000000" charset="-122"/>
          <a:cs typeface="+mn-cs"/>
        </a:defRPr>
      </a:lvl3pPr>
      <a:lvl4pPr marL="121793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思源黑体 CN Light" panose="020B0300000000000000" charset="-122"/>
          <a:ea typeface="思源黑体 CN Light" panose="020B0300000000000000" charset="-122"/>
          <a:cs typeface="+mn-cs"/>
        </a:defRPr>
      </a:lvl4pPr>
      <a:lvl5pPr marL="156591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思源黑体 CN Light" panose="020B0300000000000000" charset="-122"/>
          <a:ea typeface="思源黑体 CN Light" panose="020B0300000000000000" charset="-122"/>
          <a:cs typeface="+mn-cs"/>
        </a:defRPr>
      </a:lvl5pPr>
      <a:lvl6pPr marL="191389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26187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60985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95783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798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9596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4394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9192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3990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8788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43586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8384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3" Type="http://schemas.openxmlformats.org/officeDocument/2006/relationships/audio" Target="../media/media1.mp3"/><Relationship Id="rId21" Type="http://schemas.openxmlformats.org/officeDocument/2006/relationships/image" Target="../media/image2.png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" Type="http://schemas.microsoft.com/office/2007/relationships/media" Target="../media/media1.mp3"/><Relationship Id="rId16" Type="http://schemas.openxmlformats.org/officeDocument/2006/relationships/tags" Target="../tags/tag14.xml"/><Relationship Id="rId20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10" Type="http://schemas.openxmlformats.org/officeDocument/2006/relationships/tags" Target="../tags/tag8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982765" y="1848691"/>
            <a:ext cx="577486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思源黑体 CN Heavy" panose="020B0A00000000000000" charset="-122"/>
                <a:ea typeface="思源黑体 CN Heavy" panose="020B0A00000000000000" charset="-122"/>
                <a:sym typeface="字魂105号-简雅黑" panose="00000500000000000000" pitchFamily="2" charset="-122"/>
              </a:rPr>
              <a:t>深悟中央八项规定精神</a:t>
            </a:r>
            <a:endParaRPr lang="en-US" altLang="zh-CN" sz="3600" dirty="0">
              <a:latin typeface="思源黑体 CN Heavy" panose="020B0A00000000000000" charset="-122"/>
              <a:ea typeface="思源黑体 CN Heavy" panose="020B0A00000000000000" charset="-122"/>
              <a:sym typeface="字魂105号-简雅黑" panose="00000500000000000000" pitchFamily="2" charset="-122"/>
            </a:endParaRPr>
          </a:p>
          <a:p>
            <a:pPr algn="ctr"/>
            <a:r>
              <a:rPr lang="en-US" altLang="zh-CN" sz="3600" dirty="0">
                <a:latin typeface="思源黑体 CN Heavy" panose="020B0A00000000000000" charset="-122"/>
                <a:ea typeface="思源黑体 CN Heavy" panose="020B0A00000000000000" charset="-122"/>
                <a:sym typeface="字魂105号-简雅黑" panose="00000500000000000000" pitchFamily="2" charset="-122"/>
              </a:rPr>
              <a:t>   </a:t>
            </a:r>
            <a:r>
              <a:rPr lang="zh-CN" altLang="en-US" sz="3600" dirty="0">
                <a:latin typeface="思源黑体 CN Heavy" panose="020B0A00000000000000" charset="-122"/>
                <a:ea typeface="思源黑体 CN Heavy" panose="020B0A00000000000000" charset="-122"/>
                <a:sym typeface="字魂105号-简雅黑" panose="00000500000000000000" pitchFamily="2" charset="-122"/>
              </a:rPr>
              <a:t>解码作风建设</a:t>
            </a:r>
            <a:r>
              <a:rPr lang="en-US" altLang="zh-CN" sz="3600" dirty="0">
                <a:latin typeface="思源黑体 CN Heavy" panose="020B0A00000000000000" charset="-122"/>
                <a:ea typeface="思源黑体 CN Heavy" panose="020B0A00000000000000" charset="-122"/>
                <a:sym typeface="字魂105号-简雅黑" panose="00000500000000000000" pitchFamily="2" charset="-122"/>
              </a:rPr>
              <a:t>“</a:t>
            </a:r>
            <a:r>
              <a:rPr lang="zh-CN" altLang="en-US" sz="3600" dirty="0">
                <a:latin typeface="思源黑体 CN Heavy" panose="020B0A00000000000000" charset="-122"/>
                <a:ea typeface="思源黑体 CN Heavy" panose="020B0A00000000000000" charset="-122"/>
                <a:sym typeface="字魂105号-简雅黑" panose="00000500000000000000" pitchFamily="2" charset="-122"/>
              </a:rPr>
              <a:t>三维逻辑</a:t>
            </a:r>
            <a:r>
              <a:rPr lang="en-US" altLang="zh-CN" sz="3600" dirty="0">
                <a:latin typeface="思源黑体 CN Heavy" panose="020B0A00000000000000" charset="-122"/>
                <a:ea typeface="思源黑体 CN Heavy" panose="020B0A00000000000000" charset="-122"/>
                <a:sym typeface="字魂105号-简雅黑" panose="00000500000000000000" pitchFamily="2" charset="-122"/>
              </a:rPr>
              <a:t>”</a:t>
            </a:r>
          </a:p>
        </p:txBody>
      </p:sp>
      <p:grpSp>
        <p:nvGrpSpPr>
          <p:cNvPr id="55" name="组合 54"/>
          <p:cNvGrpSpPr/>
          <p:nvPr>
            <p:custDataLst>
              <p:tags r:id="rId1"/>
            </p:custDataLst>
          </p:nvPr>
        </p:nvGrpSpPr>
        <p:grpSpPr>
          <a:xfrm>
            <a:off x="-2227042" y="-1147131"/>
            <a:ext cx="11715495" cy="7137649"/>
            <a:chOff x="-2954776" y="-1507093"/>
            <a:chExt cx="15391736" cy="9377394"/>
          </a:xfrm>
        </p:grpSpPr>
        <p:sp>
          <p:nvSpPr>
            <p:cNvPr id="54" name="矩形 53"/>
            <p:cNvSpPr/>
            <p:nvPr>
              <p:custDataLst>
                <p:tags r:id="rId4"/>
              </p:custDataLst>
            </p:nvPr>
          </p:nvSpPr>
          <p:spPr>
            <a:xfrm rot="18878641">
              <a:off x="9386027" y="6072144"/>
              <a:ext cx="1798157" cy="1798157"/>
            </a:xfrm>
            <a:prstGeom prst="rect">
              <a:avLst/>
            </a:prstGeom>
            <a:noFill/>
            <a:ln w="38100">
              <a:solidFill>
                <a:srgbClr val="01A89E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flipV="1">
              <a:off x="-528898" y="-1507093"/>
              <a:ext cx="7007264" cy="3614602"/>
            </a:xfrm>
            <a:prstGeom prst="triangle">
              <a:avLst/>
            </a:prstGeom>
            <a:noFill/>
            <a:ln w="101600">
              <a:solidFill>
                <a:srgbClr val="01A89E">
                  <a:alpha val="2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-155615" y="4541520"/>
              <a:ext cx="4722965" cy="2569688"/>
              <a:chOff x="-155615" y="4541520"/>
              <a:chExt cx="4722965" cy="2569688"/>
            </a:xfrm>
          </p:grpSpPr>
          <p:sp>
            <p:nvSpPr>
              <p:cNvPr id="5" name="等腰三角形 4"/>
              <p:cNvSpPr/>
              <p:nvPr>
                <p:custDataLst>
                  <p:tags r:id="rId17"/>
                </p:custDataLst>
              </p:nvPr>
            </p:nvSpPr>
            <p:spPr>
              <a:xfrm>
                <a:off x="-151805" y="4541520"/>
                <a:ext cx="4719155" cy="231648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7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20" name="等腰三角形 19"/>
              <p:cNvSpPr/>
              <p:nvPr>
                <p:custDataLst>
                  <p:tags r:id="rId18"/>
                </p:custDataLst>
              </p:nvPr>
            </p:nvSpPr>
            <p:spPr>
              <a:xfrm>
                <a:off x="-155615" y="4794728"/>
                <a:ext cx="4719155" cy="2316480"/>
              </a:xfrm>
              <a:prstGeom prst="triangle">
                <a:avLst/>
              </a:prstGeom>
              <a:noFill/>
              <a:ln w="73025">
                <a:solidFill>
                  <a:srgbClr val="01A8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7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21" name="等腰三角形 20"/>
            <p:cNvSpPr/>
            <p:nvPr>
              <p:custDataLst>
                <p:tags r:id="rId5"/>
              </p:custDataLst>
            </p:nvPr>
          </p:nvSpPr>
          <p:spPr>
            <a:xfrm rot="5400000">
              <a:off x="-650193" y="4083640"/>
              <a:ext cx="2722562" cy="142217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2" name="等腰三角形 21"/>
            <p:cNvSpPr/>
            <p:nvPr>
              <p:custDataLst>
                <p:tags r:id="rId6"/>
              </p:custDataLst>
            </p:nvPr>
          </p:nvSpPr>
          <p:spPr>
            <a:xfrm rot="5400000">
              <a:off x="-457302" y="4263023"/>
              <a:ext cx="1705602" cy="1063410"/>
            </a:xfrm>
            <a:prstGeom prst="triangle">
              <a:avLst>
                <a:gd name="adj" fmla="val 50820"/>
              </a:avLst>
            </a:prstGeom>
            <a:noFill/>
            <a:ln w="117475">
              <a:solidFill>
                <a:srgbClr val="01A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-2954776" y="-482691"/>
              <a:ext cx="7007264" cy="3614602"/>
            </a:xfrm>
            <a:prstGeom prst="triangle">
              <a:avLst/>
            </a:prstGeom>
            <a:ln w="101600">
              <a:solidFill>
                <a:srgbClr val="01A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7"/>
              </p:custDataLst>
            </p:nvPr>
          </p:nvSpPr>
          <p:spPr>
            <a:xfrm rot="18878641">
              <a:off x="1325118" y="3528652"/>
              <a:ext cx="964833" cy="964833"/>
            </a:xfrm>
            <a:prstGeom prst="rect">
              <a:avLst/>
            </a:prstGeom>
            <a:solidFill>
              <a:srgbClr val="87C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8"/>
              </p:custDataLst>
            </p:nvPr>
          </p:nvSpPr>
          <p:spPr>
            <a:xfrm rot="18878641">
              <a:off x="628999" y="3358830"/>
              <a:ext cx="494713" cy="4947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090815" y="929225"/>
              <a:ext cx="2423384" cy="2492477"/>
            </a:xfrm>
            <a:prstGeom prst="line">
              <a:avLst/>
            </a:prstGeom>
            <a:ln w="69850">
              <a:solidFill>
                <a:srgbClr val="87CE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9"/>
              </p:custDataLst>
            </p:nvPr>
          </p:nvCxnSpPr>
          <p:spPr>
            <a:xfrm>
              <a:off x="1544777" y="2689546"/>
              <a:ext cx="1413089" cy="1391146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10"/>
              </p:custDataLst>
            </p:nvPr>
          </p:nvCxnSpPr>
          <p:spPr>
            <a:xfrm>
              <a:off x="2464613" y="4333900"/>
              <a:ext cx="2666945" cy="2625532"/>
            </a:xfrm>
            <a:prstGeom prst="line">
              <a:avLst/>
            </a:prstGeom>
            <a:ln w="69850">
              <a:solidFill>
                <a:srgbClr val="87CE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11"/>
              </p:custDataLst>
            </p:nvPr>
          </p:nvCxnSpPr>
          <p:spPr>
            <a:xfrm>
              <a:off x="4381110" y="5707489"/>
              <a:ext cx="1413089" cy="1391146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 rot="18878641">
              <a:off x="5480345" y="6115740"/>
              <a:ext cx="574645" cy="574645"/>
            </a:xfrm>
            <a:prstGeom prst="rect">
              <a:avLst/>
            </a:prstGeom>
            <a:solidFill>
              <a:srgbClr val="87CECA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13"/>
              </p:custDataLst>
            </p:nvPr>
          </p:nvSpPr>
          <p:spPr>
            <a:xfrm rot="18878641">
              <a:off x="2595373" y="2608323"/>
              <a:ext cx="779661" cy="7796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18878641">
              <a:off x="3623774" y="199063"/>
              <a:ext cx="559173" cy="559173"/>
            </a:xfrm>
            <a:prstGeom prst="rect">
              <a:avLst/>
            </a:prstGeom>
            <a:solidFill>
              <a:srgbClr val="87CECA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0417034" y="-96651"/>
              <a:ext cx="2019926" cy="1988560"/>
            </a:xfrm>
            <a:prstGeom prst="line">
              <a:avLst/>
            </a:prstGeom>
            <a:ln w="698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 rot="18878641">
              <a:off x="10748627" y="928115"/>
              <a:ext cx="705114" cy="705114"/>
            </a:xfrm>
            <a:prstGeom prst="rect">
              <a:avLst/>
            </a:prstGeom>
            <a:solidFill>
              <a:srgbClr val="87C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18878641">
              <a:off x="9002101" y="-566475"/>
              <a:ext cx="1129221" cy="1129221"/>
            </a:xfrm>
            <a:prstGeom prst="rect">
              <a:avLst/>
            </a:prstGeom>
            <a:solidFill>
              <a:srgbClr val="87CECA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18878641">
              <a:off x="9127857" y="185693"/>
              <a:ext cx="926650" cy="926650"/>
            </a:xfrm>
            <a:prstGeom prst="rect">
              <a:avLst/>
            </a:prstGeom>
            <a:noFill/>
            <a:ln w="38100">
              <a:solidFill>
                <a:srgbClr val="01A89E">
                  <a:alpha val="3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10175714" y="-176172"/>
              <a:ext cx="1335712" cy="1373508"/>
            </a:xfrm>
            <a:prstGeom prst="line">
              <a:avLst/>
            </a:prstGeom>
            <a:ln w="69850">
              <a:solidFill>
                <a:srgbClr val="87CEC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 rot="18878641">
              <a:off x="11680654" y="367613"/>
              <a:ext cx="470473" cy="470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4"/>
              </p:custDataLst>
            </p:nvPr>
          </p:nvSpPr>
          <p:spPr>
            <a:xfrm rot="18878641">
              <a:off x="10722865" y="5991875"/>
              <a:ext cx="1410553" cy="1410553"/>
            </a:xfrm>
            <a:prstGeom prst="rect">
              <a:avLst/>
            </a:prstGeom>
            <a:solidFill>
              <a:srgbClr val="87C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1" name="矩形 50"/>
            <p:cNvSpPr/>
            <p:nvPr>
              <p:custDataLst>
                <p:tags r:id="rId15"/>
              </p:custDataLst>
            </p:nvPr>
          </p:nvSpPr>
          <p:spPr>
            <a:xfrm rot="18878641">
              <a:off x="11375841" y="5020430"/>
              <a:ext cx="470473" cy="470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7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cxnSp>
          <p:nvCxnSpPr>
            <p:cNvPr id="52" name="直接连接符 51"/>
            <p:cNvCxnSpPr/>
            <p:nvPr>
              <p:custDataLst>
                <p:tags r:id="rId16"/>
              </p:custDataLst>
            </p:nvPr>
          </p:nvCxnSpPr>
          <p:spPr>
            <a:xfrm flipH="1">
              <a:off x="10472971" y="4518846"/>
              <a:ext cx="1756099" cy="1805791"/>
            </a:xfrm>
            <a:prstGeom prst="line">
              <a:avLst/>
            </a:prstGeom>
            <a:ln w="698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火苗与滴水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017668" y="845833"/>
            <a:ext cx="309333" cy="309333"/>
          </a:xfrm>
          <a:prstGeom prst="rect">
            <a:avLst/>
          </a:prstGeom>
        </p:spPr>
      </p:pic>
      <p:pic>
        <p:nvPicPr>
          <p:cNvPr id="3" name="图片 2" descr="绿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98415" y="3432810"/>
            <a:ext cx="1859915" cy="558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562.0196191592506,&quot;left&quot;:-175.35765293544029,&quot;top&quot;:-90.32529014964845,&quot;width&quot;:922.4799133874214}"/>
</p:tagLst>
</file>

<file path=ppt/theme/theme1.xml><?xml version="1.0" encoding="utf-8"?>
<a:theme xmlns:a="http://schemas.openxmlformats.org/drawingml/2006/main" name="2_Office 主题​​">
  <a:themeElements>
    <a:clrScheme name="自定义 1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8787"/>
      </a:accent1>
      <a:accent2>
        <a:srgbClr val="1F8787"/>
      </a:accent2>
      <a:accent3>
        <a:srgbClr val="1F8787"/>
      </a:accent3>
      <a:accent4>
        <a:srgbClr val="1F8787"/>
      </a:accent4>
      <a:accent5>
        <a:srgbClr val="1F8787"/>
      </a:accent5>
      <a:accent6>
        <a:srgbClr val="1F8787"/>
      </a:accent6>
      <a:hlink>
        <a:srgbClr val="1F8787"/>
      </a:hlink>
      <a:folHlink>
        <a:srgbClr val="A5A5A5"/>
      </a:folHlink>
    </a:clrScheme>
    <a:fontScheme name="igydn3vh">
      <a:majorFont>
        <a:latin typeface="思源黑体 CN Light"/>
        <a:ea typeface="思源黑体 CN Light"/>
        <a:cs typeface=""/>
      </a:majorFont>
      <a:minorFont>
        <a:latin typeface="思源黑体 CN Light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Office PowerPoint</Application>
  <PresentationFormat>自定义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思源黑体 CN Heavy</vt:lpstr>
      <vt:lpstr>思源黑体 CN Light</vt:lpstr>
      <vt:lpstr>字魂105号-简雅黑</vt:lpstr>
      <vt:lpstr>Arial</vt:lpstr>
      <vt:lpstr>Calibri</vt:lpstr>
      <vt:lpstr>2_Office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pts</dc:creator>
  <cp:lastModifiedBy>reebo li</cp:lastModifiedBy>
  <cp:revision>84</cp:revision>
  <dcterms:created xsi:type="dcterms:W3CDTF">2021-05-11T09:33:00Z</dcterms:created>
  <dcterms:modified xsi:type="dcterms:W3CDTF">2025-07-23T01:27:47Z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ADC0DA2173A7447F9C54754B644C2E51_13</vt:lpwstr>
  </property>
</Properties>
</file>