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站酷酷黑" panose="02010600030101010101" pitchFamily="2" charset="-122"/>
      <p:regular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6" userDrawn="1">
          <p15:clr>
            <a:srgbClr val="A4A3A4"/>
          </p15:clr>
        </p15:guide>
        <p15:guide id="2" pos="2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B70"/>
    <a:srgbClr val="03509E"/>
    <a:srgbClr val="C7C7C7"/>
    <a:srgbClr val="1C90D7"/>
    <a:srgbClr val="C9503B"/>
    <a:srgbClr val="B5261A"/>
    <a:srgbClr val="0FCFFC"/>
    <a:srgbClr val="8EFDA7"/>
    <a:srgbClr val="FFCE1F"/>
    <a:srgbClr val="FBC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66"/>
        <p:guide pos="29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2025/7/18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62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2025/7/18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753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有工业机器人操纵器的工厂"/>
          <p:cNvPicPr>
            <a:picLocks noChangeAspect="1"/>
          </p:cNvPicPr>
          <p:nvPr userDrawn="1"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screen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工业机器人操纵器的工厂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1550"/>
            <a:ext cx="1340485" cy="401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 descr="有工业机器人操纵器的工厂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有工业机器人操纵器的工厂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9605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圆角矩形 2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96055" y="4781550"/>
            <a:ext cx="1340485" cy="4019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有工业机器人操纵器的工厂"/>
          <p:cNvPicPr>
            <a:picLocks noChangeAspect="1"/>
          </p:cNvPicPr>
          <p:nvPr userDrawn="1"/>
        </p:nvPicPr>
        <p:blipFill>
          <a:blip r:embed="rId2" cstate="print">
            <a:alphaModFix amt="15000"/>
          </a:blip>
          <a:srcRect/>
          <a:stretch>
            <a:fillRect/>
          </a:stretch>
        </p:blipFill>
        <p:spPr>
          <a:xfrm>
            <a:off x="0" y="0"/>
            <a:ext cx="9334500" cy="52482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print"/>
          <a:srcRect t="21558" b="30014"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99073" y="723900"/>
            <a:ext cx="8936355" cy="380047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4965" y="1270635"/>
            <a:ext cx="8624570" cy="2275840"/>
            <a:chOff x="730" y="2000"/>
            <a:chExt cx="13582" cy="3584"/>
          </a:xfrm>
        </p:grpSpPr>
        <p:sp>
          <p:nvSpPr>
            <p:cNvPr id="6" name="矩形 5" descr="7b0a2020202022776f7264617274223a2022220a7d0a"/>
            <p:cNvSpPr/>
            <p:nvPr/>
          </p:nvSpPr>
          <p:spPr>
            <a:xfrm>
              <a:off x="2233" y="2000"/>
              <a:ext cx="10576" cy="2132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 anchorCtr="1">
              <a:spAutoFit/>
              <a:scene3d>
                <a:camera prst="perspectiveRelaxedModerately" fov="7200000">
                  <a:rot lat="19500000" lon="0" rev="0"/>
                </a:camera>
                <a:lightRig rig="threePt" dir="t"/>
              </a:scene3d>
            </a:bodyPr>
            <a:lstStyle/>
            <a:p>
              <a:pPr algn="ctr"/>
              <a:r>
                <a:rPr lang="zh-CN" altLang="en-US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从</a:t>
              </a:r>
              <a:r>
                <a:rPr lang="en-US" altLang="zh-CN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“</a:t>
              </a:r>
              <a:r>
                <a:rPr lang="zh-CN" altLang="en-US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零</a:t>
              </a:r>
              <a:r>
                <a:rPr lang="en-US" altLang="zh-CN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”</a:t>
              </a:r>
              <a:r>
                <a:rPr lang="zh-CN" altLang="en-US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到</a:t>
              </a:r>
              <a:r>
                <a:rPr lang="en-US" altLang="zh-CN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“</a:t>
              </a:r>
              <a:r>
                <a:rPr lang="zh-CN" altLang="en-US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强</a:t>
              </a:r>
              <a:r>
                <a:rPr lang="en-US" altLang="zh-CN" sz="8800" b="1" kern="0">
                  <a:ln w="38100" cap="flat">
                    <a:solidFill>
                      <a:srgbClr val="012B70"/>
                    </a:solidFill>
                    <a:round/>
                  </a:ln>
                  <a:solidFill>
                    <a:schemeClr val="bg1"/>
                  </a:solidFill>
                  <a:effectLst>
                    <a:outerShdw blurRad="12700" dist="101600" dir="7800000" algn="t" rotWithShape="0">
                      <a:srgbClr val="242424">
                        <a:alpha val="42000"/>
                      </a:srgbClr>
                    </a:outerShdw>
                  </a:effectLst>
                  <a:uFillTx/>
                  <a:latin typeface="站酷酷黑" panose="02010600030101010101" charset="-122"/>
                  <a:ea typeface="站酷酷黑" panose="02010600030101010101" charset="-122"/>
                </a:rPr>
                <a:t>”</a:t>
              </a:r>
            </a:p>
          </p:txBody>
        </p:sp>
        <p:sp>
          <p:nvSpPr>
            <p:cNvPr id="7" name="矩形 6" descr="7b0a2020202022776f7264617274223a2022220a7d0a"/>
            <p:cNvSpPr/>
            <p:nvPr/>
          </p:nvSpPr>
          <p:spPr>
            <a:xfrm>
              <a:off x="730" y="4132"/>
              <a:ext cx="13582" cy="14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zh-CN" altLang="en-US" sz="5400" b="1">
                  <a:ln w="9525" cmpd="sng">
                    <a:noFill/>
                    <a:prstDash val="solid"/>
                  </a:ln>
                  <a:solidFill>
                    <a:srgbClr val="012B70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坚定不移走好制造强国之路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],&quot;12&quot;:[25001869],&quot;13&quot;:[4364943,4364928,20481688,4364912,4364950,4364881,4364888,4364957,19951219,4563109,4364879],&quot;19&quot;:[20342118,20342209,20342202,20346273,20348534,20342111,20342110,20347406,20342116],&quot;70&quot;:[3321532,3330155,332340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Calibri</vt:lpstr>
      <vt:lpstr>站酷酷黑</vt:lpstr>
      <vt:lpstr>宋体</vt:lpstr>
      <vt:lpstr>思源宋体 CN</vt:lpstr>
      <vt:lpstr>Arial</vt:lpstr>
      <vt:lpstr>黑体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2724</cp:revision>
  <dcterms:created xsi:type="dcterms:W3CDTF">2019-01-24T00:58:00Z</dcterms:created>
  <dcterms:modified xsi:type="dcterms:W3CDTF">2025-07-18T07:47:13Z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882F85BE505B42E1BE46E7255721618D_13</vt:lpwstr>
  </property>
</Properties>
</file>