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1" r:id="rId2"/>
  </p:sldIdLst>
  <p:sldSz cx="9144000" cy="5143500" type="screen16x9"/>
  <p:notesSz cx="7104063" cy="10234613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ei" initials="2" lastIdx="9" clrIdx="0"/>
  <p:cmAuthor id="1" name="振威 郑" initials="振威" lastIdx="1" clrIdx="0"/>
  <p:cmAuthor id="2" name="作者" initials="A" lastIdx="0" clrIdx="1"/>
  <p:cmAuthor id="3" name="Lindsay Berg" initials="L" lastIdx="2" clrIdx="2"/>
  <p:cmAuthor id="4" name="Chris Wells" initials="C" lastIdx="10" clrIdx="3"/>
  <p:cmAuthor id="5" name="Karri Alexion-Tiernan" initials="K" lastIdx="2" clrIdx="4"/>
  <p:cmAuthor id="6" name="番茄花园" initials="番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0C1"/>
    <a:srgbClr val="E43E40"/>
    <a:srgbClr val="FFDA65"/>
    <a:srgbClr val="8E0000"/>
    <a:srgbClr val="0071C1"/>
    <a:srgbClr val="9AB9D6"/>
    <a:srgbClr val="B2B2B2"/>
    <a:srgbClr val="202020"/>
    <a:srgbClr val="323232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6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1344" y="-300"/>
      </p:cViewPr>
      <p:guideLst>
        <p:guide orient="horz" pos="1621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569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7463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125A3-77AE-496B-B04C-07CB24D2E36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2025/7/18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xStyles>
    <p:titleStyle>
      <a:lvl1pPr algn="ctr" defTabSz="913765" rtl="0" eaLnBrk="1" latinLnBrk="0" hangingPunct="1">
        <a:spcBef>
          <a:spcPct val="0"/>
        </a:spcBef>
        <a:buNone/>
        <a:defRPr sz="44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25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775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»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1333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297053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388366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9420"/>
            <a:ext cx="9144000" cy="5124659"/>
          </a:xfrm>
          <a:prstGeom prst="rect">
            <a:avLst/>
          </a:prstGeom>
        </p:spPr>
      </p:pic>
      <p:sp>
        <p:nvSpPr>
          <p:cNvPr id="61" name="椭圆 60"/>
          <p:cNvSpPr/>
          <p:nvPr/>
        </p:nvSpPr>
        <p:spPr>
          <a:xfrm>
            <a:off x="1458325" y="1604374"/>
            <a:ext cx="6866333" cy="2833922"/>
          </a:xfrm>
          <a:prstGeom prst="ellipse">
            <a:avLst/>
          </a:prstGeom>
          <a:solidFill>
            <a:schemeClr val="bg1">
              <a:alpha val="70000"/>
            </a:scheme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3338" y="1181099"/>
            <a:ext cx="9077325" cy="2581275"/>
          </a:xfrm>
          <a:prstGeom prst="rect">
            <a:avLst/>
          </a:prstGeom>
          <a:solidFill>
            <a:schemeClr val="accent1">
              <a:lumMod val="40000"/>
              <a:lumOff val="60000"/>
              <a:alpha val="82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47700" y="1355050"/>
            <a:ext cx="7915275" cy="2220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我国法治体系高质量发展的实践路径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463" y="209643"/>
            <a:ext cx="921075" cy="27632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000"/>
    </mc:Choice>
    <mc:Fallback xmlns="">
      <p:transition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rgbClr val="FFFFFF"/>
      </a:lt1>
      <a:dk2>
        <a:srgbClr val="44546A"/>
      </a:dk2>
      <a:lt2>
        <a:srgbClr val="E7E6E6"/>
      </a:lt2>
      <a:accent1>
        <a:srgbClr val="C00000"/>
      </a:accent1>
      <a:accent2>
        <a:srgbClr val="3734BE"/>
      </a:accent2>
      <a:accent3>
        <a:srgbClr val="034A90"/>
      </a:accent3>
      <a:accent4>
        <a:srgbClr val="008000"/>
      </a:accent4>
      <a:accent5>
        <a:srgbClr val="1C26E8"/>
      </a:accent5>
      <a:accent6>
        <a:srgbClr val="0944EB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40000"/>
            <a:lumOff val="60000"/>
          </a:schemeClr>
        </a:solidFill>
        <a:effectLst>
          <a:softEdge rad="127000"/>
        </a:effec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</Words>
  <Application>Microsoft Office PowerPoint</Application>
  <PresentationFormat>全屏显示(16:9)</PresentationFormat>
  <Paragraphs>2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柯媛媛</dc:creator>
  <cp:lastModifiedBy>DELL</cp:lastModifiedBy>
  <cp:revision>109</cp:revision>
  <dcterms:created xsi:type="dcterms:W3CDTF">2019-09-19T02:01:00Z</dcterms:created>
  <dcterms:modified xsi:type="dcterms:W3CDTF">2025-07-18T09:03:12Z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2052-12.1.0.21915</vt:lpwstr>
  </property>
  <property fmtid="{D5CDD505-2E9C-101B-9397-08002B2CF9AE}" pid="3" name="ICV">
    <vt:lpwstr>F8E0AF8AF69B400BBBDB9953DB5D51C0_12</vt:lpwstr>
  </property>
</Properties>
</file>