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09" r:id="rId3"/>
  </p:sldIdLst>
  <p:sldSz cx="9352280" cy="52451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 userDrawn="1">
          <p15:clr>
            <a:srgbClr val="A4A3A4"/>
          </p15:clr>
        </p15:guide>
        <p15:guide id="2" pos="29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9140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D0000"/>
    <a:srgbClr val="E5C4A3"/>
    <a:srgbClr val="E5C3A2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694"/>
        <p:guide pos="294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77563" y="1143000"/>
            <a:ext cx="5502874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919631" y="699360"/>
            <a:ext cx="7517221" cy="1965917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9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919631" y="2723098"/>
            <a:ext cx="7517221" cy="112613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35" spc="200"/>
            </a:lvl1pPr>
            <a:lvl2pPr marL="349885" indent="0" algn="ctr">
              <a:buNone/>
              <a:defRPr sz="1530"/>
            </a:lvl2pPr>
            <a:lvl3pPr marL="699135" indent="0" algn="ctr">
              <a:buNone/>
              <a:defRPr sz="1375"/>
            </a:lvl3pPr>
            <a:lvl4pPr marL="1049020" indent="0" algn="ctr">
              <a:buNone/>
              <a:defRPr sz="1225"/>
            </a:lvl4pPr>
            <a:lvl5pPr marL="1398905" indent="0" algn="ctr">
              <a:buNone/>
              <a:defRPr sz="1225"/>
            </a:lvl5pPr>
            <a:lvl6pPr marL="1748155" indent="0" algn="ctr">
              <a:buNone/>
              <a:defRPr sz="1225"/>
            </a:lvl6pPr>
            <a:lvl7pPr marL="2098040" indent="0" algn="ctr">
              <a:buNone/>
              <a:defRPr sz="1225"/>
            </a:lvl7pPr>
            <a:lvl8pPr marL="2447925" indent="0" algn="ctr">
              <a:buNone/>
              <a:defRPr sz="1225"/>
            </a:lvl8pPr>
            <a:lvl9pPr marL="2797175" indent="0" algn="ctr">
              <a:buNone/>
              <a:defRPr sz="122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66719" y="591978"/>
            <a:ext cx="8417520" cy="4193406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919631" y="1899836"/>
            <a:ext cx="7517221" cy="779208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9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919631" y="2723098"/>
            <a:ext cx="7517221" cy="360694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3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6719" y="465322"/>
            <a:ext cx="8414758" cy="53966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66719" y="1139902"/>
            <a:ext cx="8414758" cy="363997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527194" y="2943369"/>
            <a:ext cx="5959648" cy="58647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6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527194" y="3529841"/>
            <a:ext cx="5959648" cy="66356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988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2pPr>
            <a:lvl3pPr marL="69913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3pPr>
            <a:lvl4pPr marL="1049020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4pPr>
            <a:lvl5pPr marL="139890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5pPr>
            <a:lvl6pPr marL="174815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6pPr>
            <a:lvl7pPr marL="2098040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7pPr>
            <a:lvl8pPr marL="244792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8pPr>
            <a:lvl9pPr marL="2797175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6719" y="465322"/>
            <a:ext cx="8414758" cy="53966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66719" y="1148162"/>
            <a:ext cx="3971258" cy="363171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918505" y="1148162"/>
            <a:ext cx="3971258" cy="3631716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6719" y="465322"/>
            <a:ext cx="8414758" cy="53966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66719" y="1093094"/>
            <a:ext cx="4098294" cy="29185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3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9885" indent="0">
              <a:buNone/>
              <a:defRPr sz="1530" b="1"/>
            </a:lvl2pPr>
            <a:lvl3pPr marL="699135" indent="0">
              <a:buNone/>
              <a:defRPr sz="1375" b="1"/>
            </a:lvl3pPr>
            <a:lvl4pPr marL="1049020" indent="0">
              <a:buNone/>
              <a:defRPr sz="1225" b="1"/>
            </a:lvl4pPr>
            <a:lvl5pPr marL="1398905" indent="0">
              <a:buNone/>
              <a:defRPr sz="1225" b="1"/>
            </a:lvl5pPr>
            <a:lvl6pPr marL="1748155" indent="0">
              <a:buNone/>
              <a:defRPr sz="1225" b="1"/>
            </a:lvl6pPr>
            <a:lvl7pPr marL="2098040" indent="0">
              <a:buNone/>
              <a:defRPr sz="1225" b="1"/>
            </a:lvl7pPr>
            <a:lvl8pPr marL="2447925" indent="0">
              <a:buNone/>
              <a:defRPr sz="1225" b="1"/>
            </a:lvl8pPr>
            <a:lvl9pPr marL="2797175" indent="0">
              <a:buNone/>
              <a:defRPr sz="122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6719" y="1417994"/>
            <a:ext cx="4098294" cy="336188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783606" y="1087380"/>
            <a:ext cx="4098294" cy="29185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3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9885" indent="0">
              <a:buNone/>
              <a:defRPr sz="1530" b="1"/>
            </a:lvl2pPr>
            <a:lvl3pPr marL="699135" indent="0">
              <a:buNone/>
              <a:defRPr sz="1375" b="1"/>
            </a:lvl3pPr>
            <a:lvl4pPr marL="1049020" indent="0">
              <a:buNone/>
              <a:defRPr sz="1225" b="1"/>
            </a:lvl4pPr>
            <a:lvl5pPr marL="1398905" indent="0">
              <a:buNone/>
              <a:defRPr sz="1225" b="1"/>
            </a:lvl5pPr>
            <a:lvl6pPr marL="1748155" indent="0">
              <a:buNone/>
              <a:defRPr sz="1225" b="1"/>
            </a:lvl6pPr>
            <a:lvl7pPr marL="2098040" indent="0">
              <a:buNone/>
              <a:defRPr sz="1225" b="1"/>
            </a:lvl7pPr>
            <a:lvl8pPr marL="2447925" indent="0">
              <a:buNone/>
              <a:defRPr sz="1225" b="1"/>
            </a:lvl8pPr>
            <a:lvl9pPr marL="2797175" indent="0">
              <a:buNone/>
              <a:defRPr sz="122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783606" y="1417994"/>
            <a:ext cx="4098294" cy="336188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6719" y="465322"/>
            <a:ext cx="8414758" cy="53966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66719" y="1189463"/>
            <a:ext cx="4014429" cy="352433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25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871557" y="1189463"/>
            <a:ext cx="4009921" cy="352433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25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851381" y="699360"/>
            <a:ext cx="800879" cy="384648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4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701460" y="699360"/>
            <a:ext cx="7033931" cy="3846480"/>
          </a:xfrm>
        </p:spPr>
        <p:txBody>
          <a:bodyPr vert="eaVert" lIns="46800" tIns="46800" rIns="46800" bIns="46800"/>
          <a:lstStyle>
            <a:lvl1pPr marL="174625" indent="-174625">
              <a:spcAft>
                <a:spcPts val="1000"/>
              </a:spcAft>
              <a:defRPr spc="300"/>
            </a:lvl1pPr>
            <a:lvl2pPr marL="524510" indent="-174625">
              <a:defRPr spc="300"/>
            </a:lvl2pPr>
            <a:lvl3pPr marL="874395" indent="-174625">
              <a:defRPr spc="300"/>
            </a:lvl3pPr>
            <a:lvl4pPr marL="1223645" indent="-174625">
              <a:defRPr spc="300"/>
            </a:lvl4pPr>
            <a:lvl5pPr marL="1573530" indent="-17462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66719" y="465322"/>
            <a:ext cx="8414758" cy="539664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66719" y="1139902"/>
            <a:ext cx="8414758" cy="363997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69481" y="4829439"/>
            <a:ext cx="2071240" cy="242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6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157490" y="4829439"/>
            <a:ext cx="3037819" cy="242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6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810237" y="4829439"/>
            <a:ext cx="2071240" cy="242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6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99135" rtl="0" eaLnBrk="1" fontAlgn="auto" latinLnBrk="0" hangingPunct="1">
        <a:lnSpc>
          <a:spcPct val="100000"/>
        </a:lnSpc>
        <a:spcBef>
          <a:spcPct val="0"/>
        </a:spcBef>
        <a:buNone/>
        <a:defRPr sz="275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74625" indent="-174625" algn="l" defTabSz="69913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7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24510" indent="-174625" algn="l" defTabSz="69913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31265" algn="l"/>
          <a:tab pos="1231265" algn="l"/>
          <a:tab pos="1231265" algn="l"/>
          <a:tab pos="1231265" algn="l"/>
        </a:tabLst>
        <a:defRPr sz="12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74395" indent="-174625" algn="l" defTabSz="69913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23645" indent="-174625" algn="l" defTabSz="69913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73530" indent="-174625" algn="l" defTabSz="69913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923415" indent="-174625" algn="l" defTabSz="69913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6pPr>
      <a:lvl7pPr marL="2272665" indent="-174625" algn="l" defTabSz="69913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7pPr>
      <a:lvl8pPr marL="2622550" indent="-174625" algn="l" defTabSz="69913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8pPr>
      <a:lvl9pPr marL="2972435" indent="-174625" algn="l" defTabSz="69913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1pPr>
      <a:lvl2pPr marL="34988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2pPr>
      <a:lvl3pPr marL="69913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3pPr>
      <a:lvl4pPr marL="1049020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4pPr>
      <a:lvl5pPr marL="139890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5pPr>
      <a:lvl6pPr marL="174815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6pPr>
      <a:lvl7pPr marL="2098040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7pPr>
      <a:lvl8pPr marL="244792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8pPr>
      <a:lvl9pPr marL="2797175" algn="l" defTabSz="699135" rtl="0" eaLnBrk="1" latinLnBrk="0" hangingPunct="1">
        <a:defRPr sz="13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rgbClr val="EEDFD1">
                <a:alpha val="100000"/>
              </a:srgbClr>
            </a:gs>
            <a:gs pos="100000">
              <a:srgbClr val="E5C4A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0715" y="1697355"/>
            <a:ext cx="55308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4000" b="1">
                <a:solidFill>
                  <a:srgbClr val="583100"/>
                </a:solidFill>
                <a:latin typeface="宋体" panose="02010600030101010101" pitchFamily="2" charset="-122"/>
                <a:ea typeface="宋体" panose="02010600030101010101" pitchFamily="2" charset="-122"/>
                <a:cs typeface="汉仪雅酷黑 85W" panose="020B0904020202020204" charset="-122"/>
              </a:rPr>
              <a:t>驰而不息推进作风建设</a:t>
            </a:r>
            <a:endParaRPr lang="zh-CN" altLang="en-US" sz="4000" b="1">
              <a:solidFill>
                <a:srgbClr val="583100"/>
              </a:solidFill>
              <a:latin typeface="宋体" panose="02010600030101010101" pitchFamily="2" charset="-122"/>
              <a:ea typeface="宋体" panose="02010600030101010101" pitchFamily="2" charset="-122"/>
              <a:cs typeface="汉仪雅酷黑 85W" panose="020B0904020202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849308" y="2622322"/>
            <a:ext cx="5262880" cy="337185"/>
          </a:xfrm>
          <a:prstGeom prst="rect">
            <a:avLst/>
          </a:prstGeom>
        </p:spPr>
        <p:txBody>
          <a:bodyPr wrap="none">
            <a:spAutoFit/>
          </a:bodyPr>
          <a:p>
            <a:pPr algn="ctr"/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学习习近平总书记关于加强党的作风建设的重要论述</a:t>
            </a:r>
            <a:endParaRPr lang="zh-CN" altLang="en-US" sz="1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" y="-85"/>
            <a:ext cx="2708407" cy="587288"/>
          </a:xfrm>
          <a:prstGeom prst="rect">
            <a:avLst/>
          </a:prstGeom>
        </p:spPr>
      </p:pic>
      <p:pic>
        <p:nvPicPr>
          <p:cNvPr id="22" name="图片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" t="30994" r="19290" b="16234"/>
          <a:stretch>
            <a:fillRect/>
          </a:stretch>
        </p:blipFill>
        <p:spPr>
          <a:xfrm flipH="1">
            <a:off x="14000" y="2863383"/>
            <a:ext cx="9325285" cy="2583747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537" y="498156"/>
            <a:ext cx="1201266" cy="594627"/>
          </a:xfrm>
          <a:prstGeom prst="rect">
            <a:avLst/>
          </a:prstGeom>
        </p:spPr>
      </p:pic>
      <p:pic>
        <p:nvPicPr>
          <p:cNvPr id="3" name="图片 2" descr="金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9215" y="196215"/>
            <a:ext cx="1303020" cy="39116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WPS 演示</Application>
  <PresentationFormat>宽屏</PresentationFormat>
  <Paragraphs>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Wingdings</vt:lpstr>
      <vt:lpstr>汉仪雅酷黑 85W</vt:lpstr>
      <vt:lpstr>黑体</vt:lpstr>
      <vt:lpstr>Roboto Regular</vt:lpstr>
      <vt:lpstr>汉仪旗黑-55简</vt:lpstr>
      <vt:lpstr>思源黑体 CN Normal</vt:lpstr>
      <vt:lpstr>汉仪文黑-85W</vt:lpstr>
      <vt:lpstr>Arial Unicode MS</vt:lpstr>
      <vt:lpstr>Calibri</vt:lpstr>
      <vt:lpstr>思源黑体 CN Regular</vt:lpstr>
      <vt:lpstr>汉仪粗宋简</vt:lpstr>
      <vt:lpstr>汉仪中秀体简</vt:lpstr>
      <vt:lpstr>思源宋体 CN Heavy</vt:lpstr>
      <vt:lpstr>思源黑体 CN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佳</cp:lastModifiedBy>
  <cp:revision>171</cp:revision>
  <dcterms:created xsi:type="dcterms:W3CDTF">2019-06-19T02:08:00Z</dcterms:created>
  <dcterms:modified xsi:type="dcterms:W3CDTF">2025-07-21T01:47:06Z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81AD580441964308BFF1E4B1BF0C553C_11</vt:lpwstr>
  </property>
  <property fmtid="{D5CDD505-2E9C-101B-9397-08002B2CF9AE}" pid="4" name="KSOSaveFontToCloudKey">
    <vt:lpwstr>247931993_cloud</vt:lpwstr>
  </property>
  <property fmtid="{D5CDD505-2E9C-101B-9397-08002B2CF9AE}" pid="5" name="KSOTemplateUUID">
    <vt:lpwstr>v1.0_mb_qqagz4vEFt5wDCJJGvScOA==</vt:lpwstr>
  </property>
</Properties>
</file>