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9" r:id="rId2"/>
  </p:sldIdLst>
  <p:sldSz cx="9334500" cy="5248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577C"/>
    <a:srgbClr val="F79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6813" y="858920"/>
            <a:ext cx="7000875" cy="1827177"/>
          </a:xfrm>
        </p:spPr>
        <p:txBody>
          <a:bodyPr anchor="b"/>
          <a:lstStyle>
            <a:lvl1pPr algn="ctr">
              <a:defRPr sz="459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6813" y="2756560"/>
            <a:ext cx="7000875" cy="1267118"/>
          </a:xfrm>
        </p:spPr>
        <p:txBody>
          <a:bodyPr/>
          <a:lstStyle>
            <a:lvl1pPr marL="0" indent="0" algn="ctr">
              <a:buNone/>
              <a:defRPr sz="1837"/>
            </a:lvl1pPr>
            <a:lvl2pPr marL="349895" indent="0" algn="ctr">
              <a:buNone/>
              <a:defRPr sz="1531"/>
            </a:lvl2pPr>
            <a:lvl3pPr marL="699790" indent="0" algn="ctr">
              <a:buNone/>
              <a:defRPr sz="1378"/>
            </a:lvl3pPr>
            <a:lvl4pPr marL="1049685" indent="0" algn="ctr">
              <a:buNone/>
              <a:defRPr sz="1224"/>
            </a:lvl4pPr>
            <a:lvl5pPr marL="1399581" indent="0" algn="ctr">
              <a:buNone/>
              <a:defRPr sz="1224"/>
            </a:lvl5pPr>
            <a:lvl6pPr marL="1749476" indent="0" algn="ctr">
              <a:buNone/>
              <a:defRPr sz="1224"/>
            </a:lvl6pPr>
            <a:lvl7pPr marL="2099371" indent="0" algn="ctr">
              <a:buNone/>
              <a:defRPr sz="1224"/>
            </a:lvl7pPr>
            <a:lvl8pPr marL="2449266" indent="0" algn="ctr">
              <a:buNone/>
              <a:defRPr sz="1224"/>
            </a:lvl8pPr>
            <a:lvl9pPr marL="2799161" indent="0" algn="ctr">
              <a:buNone/>
              <a:defRPr sz="1224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04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43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0001" y="279422"/>
            <a:ext cx="2012752" cy="444767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747" y="279422"/>
            <a:ext cx="5921573" cy="444767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1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11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885" y="1308425"/>
            <a:ext cx="8051006" cy="2183136"/>
          </a:xfrm>
        </p:spPr>
        <p:txBody>
          <a:bodyPr anchor="b"/>
          <a:lstStyle>
            <a:lvl1pPr>
              <a:defRPr sz="459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885" y="3512214"/>
            <a:ext cx="8051006" cy="1148060"/>
          </a:xfrm>
        </p:spPr>
        <p:txBody>
          <a:bodyPr/>
          <a:lstStyle>
            <a:lvl1pPr marL="0" indent="0">
              <a:buNone/>
              <a:defRPr sz="1837">
                <a:solidFill>
                  <a:schemeClr val="tx1">
                    <a:tint val="75000"/>
                  </a:schemeClr>
                </a:solidFill>
              </a:defRPr>
            </a:lvl1pPr>
            <a:lvl2pPr marL="349895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2pPr>
            <a:lvl3pPr marL="699790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3pPr>
            <a:lvl4pPr marL="1049685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4pPr>
            <a:lvl5pPr marL="1399581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5pPr>
            <a:lvl6pPr marL="1749476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6pPr>
            <a:lvl7pPr marL="2099371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7pPr>
            <a:lvl8pPr marL="2449266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8pPr>
            <a:lvl9pPr marL="2799161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91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747" y="1397110"/>
            <a:ext cx="3967163" cy="3329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590" y="1397110"/>
            <a:ext cx="3967163" cy="3329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7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63" y="279422"/>
            <a:ext cx="8051006" cy="101442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63" y="1286556"/>
            <a:ext cx="3948931" cy="630522"/>
          </a:xfrm>
        </p:spPr>
        <p:txBody>
          <a:bodyPr anchor="b"/>
          <a:lstStyle>
            <a:lvl1pPr marL="0" indent="0">
              <a:buNone/>
              <a:defRPr sz="1837" b="1"/>
            </a:lvl1pPr>
            <a:lvl2pPr marL="349895" indent="0">
              <a:buNone/>
              <a:defRPr sz="1531" b="1"/>
            </a:lvl2pPr>
            <a:lvl3pPr marL="699790" indent="0">
              <a:buNone/>
              <a:defRPr sz="1378" b="1"/>
            </a:lvl3pPr>
            <a:lvl4pPr marL="1049685" indent="0">
              <a:buNone/>
              <a:defRPr sz="1224" b="1"/>
            </a:lvl4pPr>
            <a:lvl5pPr marL="1399581" indent="0">
              <a:buNone/>
              <a:defRPr sz="1224" b="1"/>
            </a:lvl5pPr>
            <a:lvl6pPr marL="1749476" indent="0">
              <a:buNone/>
              <a:defRPr sz="1224" b="1"/>
            </a:lvl6pPr>
            <a:lvl7pPr marL="2099371" indent="0">
              <a:buNone/>
              <a:defRPr sz="1224" b="1"/>
            </a:lvl7pPr>
            <a:lvl8pPr marL="2449266" indent="0">
              <a:buNone/>
              <a:defRPr sz="1224" b="1"/>
            </a:lvl8pPr>
            <a:lvl9pPr marL="2799161" indent="0">
              <a:buNone/>
              <a:defRPr sz="122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63" y="1917078"/>
            <a:ext cx="3948931" cy="281973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5591" y="1286556"/>
            <a:ext cx="3968378" cy="630522"/>
          </a:xfrm>
        </p:spPr>
        <p:txBody>
          <a:bodyPr anchor="b"/>
          <a:lstStyle>
            <a:lvl1pPr marL="0" indent="0">
              <a:buNone/>
              <a:defRPr sz="1837" b="1"/>
            </a:lvl1pPr>
            <a:lvl2pPr marL="349895" indent="0">
              <a:buNone/>
              <a:defRPr sz="1531" b="1"/>
            </a:lvl2pPr>
            <a:lvl3pPr marL="699790" indent="0">
              <a:buNone/>
              <a:defRPr sz="1378" b="1"/>
            </a:lvl3pPr>
            <a:lvl4pPr marL="1049685" indent="0">
              <a:buNone/>
              <a:defRPr sz="1224" b="1"/>
            </a:lvl4pPr>
            <a:lvl5pPr marL="1399581" indent="0">
              <a:buNone/>
              <a:defRPr sz="1224" b="1"/>
            </a:lvl5pPr>
            <a:lvl6pPr marL="1749476" indent="0">
              <a:buNone/>
              <a:defRPr sz="1224" b="1"/>
            </a:lvl6pPr>
            <a:lvl7pPr marL="2099371" indent="0">
              <a:buNone/>
              <a:defRPr sz="1224" b="1"/>
            </a:lvl7pPr>
            <a:lvl8pPr marL="2449266" indent="0">
              <a:buNone/>
              <a:defRPr sz="1224" b="1"/>
            </a:lvl8pPr>
            <a:lvl9pPr marL="2799161" indent="0">
              <a:buNone/>
              <a:defRPr sz="122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5591" y="1917078"/>
            <a:ext cx="3968378" cy="281973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50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13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46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63" y="349885"/>
            <a:ext cx="3010619" cy="1224598"/>
          </a:xfrm>
        </p:spPr>
        <p:txBody>
          <a:bodyPr anchor="b"/>
          <a:lstStyle>
            <a:lvl1pPr>
              <a:defRPr sz="244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378" y="755655"/>
            <a:ext cx="4725591" cy="3729677"/>
          </a:xfrm>
        </p:spPr>
        <p:txBody>
          <a:bodyPr/>
          <a:lstStyle>
            <a:lvl1pPr>
              <a:defRPr sz="2449"/>
            </a:lvl1pPr>
            <a:lvl2pPr>
              <a:defRPr sz="2143"/>
            </a:lvl2pPr>
            <a:lvl3pPr>
              <a:defRPr sz="1837"/>
            </a:lvl3pPr>
            <a:lvl4pPr>
              <a:defRPr sz="1531"/>
            </a:lvl4pPr>
            <a:lvl5pPr>
              <a:defRPr sz="1531"/>
            </a:lvl5pPr>
            <a:lvl6pPr>
              <a:defRPr sz="1531"/>
            </a:lvl6pPr>
            <a:lvl7pPr>
              <a:defRPr sz="1531"/>
            </a:lvl7pPr>
            <a:lvl8pPr>
              <a:defRPr sz="1531"/>
            </a:lvl8pPr>
            <a:lvl9pPr>
              <a:defRPr sz="1531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63" y="1574482"/>
            <a:ext cx="3010619" cy="2916924"/>
          </a:xfrm>
        </p:spPr>
        <p:txBody>
          <a:bodyPr/>
          <a:lstStyle>
            <a:lvl1pPr marL="0" indent="0">
              <a:buNone/>
              <a:defRPr sz="1224"/>
            </a:lvl1pPr>
            <a:lvl2pPr marL="349895" indent="0">
              <a:buNone/>
              <a:defRPr sz="1071"/>
            </a:lvl2pPr>
            <a:lvl3pPr marL="699790" indent="0">
              <a:buNone/>
              <a:defRPr sz="918"/>
            </a:lvl3pPr>
            <a:lvl4pPr marL="1049685" indent="0">
              <a:buNone/>
              <a:defRPr sz="765"/>
            </a:lvl4pPr>
            <a:lvl5pPr marL="1399581" indent="0">
              <a:buNone/>
              <a:defRPr sz="765"/>
            </a:lvl5pPr>
            <a:lvl6pPr marL="1749476" indent="0">
              <a:buNone/>
              <a:defRPr sz="765"/>
            </a:lvl6pPr>
            <a:lvl7pPr marL="2099371" indent="0">
              <a:buNone/>
              <a:defRPr sz="765"/>
            </a:lvl7pPr>
            <a:lvl8pPr marL="2449266" indent="0">
              <a:buNone/>
              <a:defRPr sz="765"/>
            </a:lvl8pPr>
            <a:lvl9pPr marL="2799161" indent="0">
              <a:buNone/>
              <a:defRPr sz="76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60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63" y="349885"/>
            <a:ext cx="3010619" cy="1224598"/>
          </a:xfrm>
        </p:spPr>
        <p:txBody>
          <a:bodyPr anchor="b"/>
          <a:lstStyle>
            <a:lvl1pPr>
              <a:defRPr sz="244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68378" y="755655"/>
            <a:ext cx="4725591" cy="3729677"/>
          </a:xfrm>
        </p:spPr>
        <p:txBody>
          <a:bodyPr anchor="t"/>
          <a:lstStyle>
            <a:lvl1pPr marL="0" indent="0">
              <a:buNone/>
              <a:defRPr sz="2449"/>
            </a:lvl1pPr>
            <a:lvl2pPr marL="349895" indent="0">
              <a:buNone/>
              <a:defRPr sz="2143"/>
            </a:lvl2pPr>
            <a:lvl3pPr marL="699790" indent="0">
              <a:buNone/>
              <a:defRPr sz="1837"/>
            </a:lvl3pPr>
            <a:lvl4pPr marL="1049685" indent="0">
              <a:buNone/>
              <a:defRPr sz="1531"/>
            </a:lvl4pPr>
            <a:lvl5pPr marL="1399581" indent="0">
              <a:buNone/>
              <a:defRPr sz="1531"/>
            </a:lvl5pPr>
            <a:lvl6pPr marL="1749476" indent="0">
              <a:buNone/>
              <a:defRPr sz="1531"/>
            </a:lvl6pPr>
            <a:lvl7pPr marL="2099371" indent="0">
              <a:buNone/>
              <a:defRPr sz="1531"/>
            </a:lvl7pPr>
            <a:lvl8pPr marL="2449266" indent="0">
              <a:buNone/>
              <a:defRPr sz="1531"/>
            </a:lvl8pPr>
            <a:lvl9pPr marL="2799161" indent="0">
              <a:buNone/>
              <a:defRPr sz="1531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63" y="1574482"/>
            <a:ext cx="3010619" cy="2916924"/>
          </a:xfrm>
        </p:spPr>
        <p:txBody>
          <a:bodyPr/>
          <a:lstStyle>
            <a:lvl1pPr marL="0" indent="0">
              <a:buNone/>
              <a:defRPr sz="1224"/>
            </a:lvl1pPr>
            <a:lvl2pPr marL="349895" indent="0">
              <a:buNone/>
              <a:defRPr sz="1071"/>
            </a:lvl2pPr>
            <a:lvl3pPr marL="699790" indent="0">
              <a:buNone/>
              <a:defRPr sz="918"/>
            </a:lvl3pPr>
            <a:lvl4pPr marL="1049685" indent="0">
              <a:buNone/>
              <a:defRPr sz="765"/>
            </a:lvl4pPr>
            <a:lvl5pPr marL="1399581" indent="0">
              <a:buNone/>
              <a:defRPr sz="765"/>
            </a:lvl5pPr>
            <a:lvl6pPr marL="1749476" indent="0">
              <a:buNone/>
              <a:defRPr sz="765"/>
            </a:lvl6pPr>
            <a:lvl7pPr marL="2099371" indent="0">
              <a:buNone/>
              <a:defRPr sz="765"/>
            </a:lvl7pPr>
            <a:lvl8pPr marL="2449266" indent="0">
              <a:buNone/>
              <a:defRPr sz="765"/>
            </a:lvl8pPr>
            <a:lvl9pPr marL="2799161" indent="0">
              <a:buNone/>
              <a:defRPr sz="76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72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747" y="279422"/>
            <a:ext cx="8051006" cy="101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747" y="1397110"/>
            <a:ext cx="8051006" cy="3329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747" y="4864374"/>
            <a:ext cx="2100263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2025/7/29 Tuesday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92053" y="4864374"/>
            <a:ext cx="3150394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2490" y="4864374"/>
            <a:ext cx="2100263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29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99790" rtl="0" eaLnBrk="1" latinLnBrk="0" hangingPunct="1">
        <a:lnSpc>
          <a:spcPct val="90000"/>
        </a:lnSpc>
        <a:spcBef>
          <a:spcPct val="0"/>
        </a:spcBef>
        <a:buNone/>
        <a:defRPr sz="33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948" indent="-174948" algn="l" defTabSz="699790" rtl="0" eaLnBrk="1" latinLnBrk="0" hangingPunct="1">
        <a:lnSpc>
          <a:spcPct val="90000"/>
        </a:lnSpc>
        <a:spcBef>
          <a:spcPts val="765"/>
        </a:spcBef>
        <a:buFont typeface="Arial" panose="020B0604020202020204" pitchFamily="34" charset="0"/>
        <a:buChar char="•"/>
        <a:defRPr sz="2143" kern="1200">
          <a:solidFill>
            <a:schemeClr val="tx1"/>
          </a:solidFill>
          <a:latin typeface="+mn-lt"/>
          <a:ea typeface="+mn-ea"/>
          <a:cs typeface="+mn-cs"/>
        </a:defRPr>
      </a:lvl1pPr>
      <a:lvl2pPr marL="524843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874738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224633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4pPr>
      <a:lvl5pPr marL="1574528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5pPr>
      <a:lvl6pPr marL="1924423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6pPr>
      <a:lvl7pPr marL="2274319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7pPr>
      <a:lvl8pPr marL="2624214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8pPr>
      <a:lvl9pPr marL="2974109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1pPr>
      <a:lvl2pPr marL="349895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2pPr>
      <a:lvl3pPr marL="699790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3pPr>
      <a:lvl4pPr marL="1049685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4pPr>
      <a:lvl5pPr marL="1399581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5pPr>
      <a:lvl6pPr marL="1749476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6pPr>
      <a:lvl7pPr marL="2099371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7pPr>
      <a:lvl8pPr marL="2449266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8pPr>
      <a:lvl9pPr marL="2799161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-795816" y="251237"/>
            <a:ext cx="9961032" cy="4866803"/>
            <a:chOff x="-1642" y="517"/>
            <a:chExt cx="20498" cy="10015"/>
          </a:xfrm>
        </p:grpSpPr>
        <p:sp>
          <p:nvSpPr>
            <p:cNvPr id="16" name="矩形 15"/>
            <p:cNvSpPr/>
            <p:nvPr/>
          </p:nvSpPr>
          <p:spPr>
            <a:xfrm>
              <a:off x="492" y="517"/>
              <a:ext cx="18216" cy="97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srgbClr val="F8B223">
                  <a:alpha val="1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78">
                <a:cs typeface="字魂创中黑" panose="00000500000000000000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rot="3660000">
              <a:off x="-26" y="4753"/>
              <a:ext cx="4163" cy="7396"/>
            </a:xfrm>
            <a:prstGeom prst="rect">
              <a:avLst/>
            </a:prstGeom>
            <a:gradFill>
              <a:gsLst>
                <a:gs pos="0">
                  <a:srgbClr val="F8B223"/>
                </a:gs>
                <a:gs pos="100000">
                  <a:srgbClr val="F54D7C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78">
                <a:cs typeface="字魂创中黑" panose="00000500000000000000" charset="-122"/>
              </a:endParaRPr>
            </a:p>
          </p:txBody>
        </p:sp>
        <p:pic>
          <p:nvPicPr>
            <p:cNvPr id="8" name="图片 7" descr="千库网_商务金融分析场景_元素编号1255183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74" y="1845"/>
              <a:ext cx="8081" cy="8081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8029" y="3142"/>
              <a:ext cx="10827" cy="1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3600" b="1" dirty="0">
                  <a:gradFill>
                    <a:gsLst>
                      <a:gs pos="0">
                        <a:srgbClr val="F54D7C"/>
                      </a:gs>
                      <a:gs pos="100000">
                        <a:srgbClr val="F8B223"/>
                      </a:gs>
                    </a:gsLst>
                    <a:lin ang="16200000" scaled="0"/>
                  </a:gradFill>
                  <a:latin typeface="黑体" panose="02010609060101010101" pitchFamily="49" charset="-122"/>
                  <a:ea typeface="黑体" panose="02010609060101010101" pitchFamily="49" charset="-122"/>
                  <a:cs typeface="字魂创中黑" panose="00000500000000000000" charset="-122"/>
                </a:rPr>
                <a:t>编制好“十五五”规划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029" y="5221"/>
              <a:ext cx="9877" cy="1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字魂创中黑" panose="00000500000000000000" charset="-122"/>
                </a:rPr>
                <a:t>推进中国式现代化建设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 rot="16200000">
              <a:off x="17391" y="8913"/>
              <a:ext cx="218" cy="1029"/>
              <a:chOff x="18016" y="921"/>
              <a:chExt cx="218" cy="1029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18016" y="921"/>
                <a:ext cx="219" cy="219"/>
                <a:chOff x="784276" y="5692592"/>
                <a:chExt cx="139090" cy="139090"/>
              </a:xfrm>
              <a:gradFill>
                <a:gsLst>
                  <a:gs pos="0">
                    <a:srgbClr val="F8B223"/>
                  </a:gs>
                  <a:gs pos="100000">
                    <a:srgbClr val="F54D7C"/>
                  </a:gs>
                </a:gsLst>
                <a:lin ang="16200000" scaled="0"/>
              </a:gradFill>
            </p:grpSpPr>
            <p:sp>
              <p:nvSpPr>
                <p:cNvPr id="20" name="椭圆 19"/>
                <p:cNvSpPr/>
                <p:nvPr/>
              </p:nvSpPr>
              <p:spPr>
                <a:xfrm>
                  <a:off x="818003" y="5726319"/>
                  <a:ext cx="71636" cy="7163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99790">
                    <a:defRPr/>
                  </a:pPr>
                  <a:endParaRPr lang="zh-CN" altLang="en-US" sz="1378">
                    <a:solidFill>
                      <a:prstClr val="white"/>
                    </a:solidFill>
                    <a:latin typeface="字魂创中黑" panose="00000500000000000000" charset="-122"/>
                    <a:ea typeface="字魂创中黑" panose="00000500000000000000" charset="-122"/>
                    <a:cs typeface="字魂创中黑" panose="00000500000000000000" charset="-122"/>
                  </a:endParaRPr>
                </a:p>
              </p:txBody>
            </p:sp>
            <p:sp>
              <p:nvSpPr>
                <p:cNvPr id="21" name="椭圆 20"/>
                <p:cNvSpPr/>
                <p:nvPr/>
              </p:nvSpPr>
              <p:spPr>
                <a:xfrm>
                  <a:off x="784276" y="5692592"/>
                  <a:ext cx="139090" cy="139090"/>
                </a:xfrm>
                <a:prstGeom prst="ellipse">
                  <a:avLst/>
                </a:prstGeom>
                <a:grpFill/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99790">
                    <a:defRPr/>
                  </a:pPr>
                  <a:endParaRPr lang="zh-CN" altLang="en-US" sz="1378">
                    <a:solidFill>
                      <a:prstClr val="white"/>
                    </a:solidFill>
                    <a:latin typeface="字魂创中黑" panose="00000500000000000000" charset="-122"/>
                    <a:ea typeface="字魂创中黑" panose="00000500000000000000" charset="-122"/>
                    <a:cs typeface="字魂创中黑" panose="00000500000000000000" charset="-122"/>
                  </a:endParaRPr>
                </a:p>
              </p:txBody>
            </p:sp>
          </p:grpSp>
          <p:grpSp>
            <p:nvGrpSpPr>
              <p:cNvPr id="24" name="组合 23"/>
              <p:cNvGrpSpPr/>
              <p:nvPr/>
            </p:nvGrpSpPr>
            <p:grpSpPr>
              <a:xfrm>
                <a:off x="18016" y="1327"/>
                <a:ext cx="219" cy="219"/>
                <a:chOff x="784276" y="5692592"/>
                <a:chExt cx="139090" cy="139090"/>
              </a:xfrm>
              <a:gradFill>
                <a:gsLst>
                  <a:gs pos="0">
                    <a:srgbClr val="F8B223"/>
                  </a:gs>
                  <a:gs pos="100000">
                    <a:srgbClr val="F54D7C"/>
                  </a:gs>
                </a:gsLst>
                <a:lin ang="16200000" scaled="0"/>
              </a:gradFill>
            </p:grpSpPr>
            <p:sp>
              <p:nvSpPr>
                <p:cNvPr id="25" name="椭圆 24"/>
                <p:cNvSpPr/>
                <p:nvPr/>
              </p:nvSpPr>
              <p:spPr>
                <a:xfrm>
                  <a:off x="818003" y="5726319"/>
                  <a:ext cx="71636" cy="7163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99790">
                    <a:defRPr/>
                  </a:pPr>
                  <a:endParaRPr lang="zh-CN" altLang="en-US" sz="1378">
                    <a:solidFill>
                      <a:prstClr val="white"/>
                    </a:solidFill>
                    <a:latin typeface="字魂创中黑" panose="00000500000000000000" charset="-122"/>
                    <a:ea typeface="字魂创中黑" panose="00000500000000000000" charset="-122"/>
                    <a:cs typeface="字魂创中黑" panose="00000500000000000000" charset="-122"/>
                  </a:endParaRPr>
                </a:p>
              </p:txBody>
            </p:sp>
            <p:sp>
              <p:nvSpPr>
                <p:cNvPr id="26" name="椭圆 25"/>
                <p:cNvSpPr/>
                <p:nvPr/>
              </p:nvSpPr>
              <p:spPr>
                <a:xfrm>
                  <a:off x="784276" y="5692592"/>
                  <a:ext cx="139090" cy="139090"/>
                </a:xfrm>
                <a:prstGeom prst="ellipse">
                  <a:avLst/>
                </a:prstGeom>
                <a:grpFill/>
                <a:ln w="19050"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99790">
                    <a:defRPr/>
                  </a:pPr>
                  <a:endParaRPr lang="zh-CN" altLang="en-US" sz="1378">
                    <a:solidFill>
                      <a:prstClr val="white"/>
                    </a:solidFill>
                    <a:latin typeface="字魂创中黑" panose="00000500000000000000" charset="-122"/>
                    <a:ea typeface="字魂创中黑" panose="00000500000000000000" charset="-122"/>
                    <a:cs typeface="字魂创中黑" panose="00000500000000000000" charset="-122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18016" y="1732"/>
                <a:ext cx="219" cy="219"/>
                <a:chOff x="784276" y="5692592"/>
                <a:chExt cx="139090" cy="139090"/>
              </a:xfrm>
              <a:gradFill>
                <a:gsLst>
                  <a:gs pos="0">
                    <a:srgbClr val="F8B223"/>
                  </a:gs>
                  <a:gs pos="100000">
                    <a:srgbClr val="F54D7C"/>
                  </a:gs>
                </a:gsLst>
                <a:lin ang="16200000" scaled="0"/>
              </a:gradFill>
            </p:grpSpPr>
            <p:sp>
              <p:nvSpPr>
                <p:cNvPr id="28" name="椭圆 27"/>
                <p:cNvSpPr/>
                <p:nvPr/>
              </p:nvSpPr>
              <p:spPr>
                <a:xfrm>
                  <a:off x="818003" y="5726319"/>
                  <a:ext cx="71636" cy="7163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99790">
                    <a:defRPr/>
                  </a:pPr>
                  <a:endParaRPr lang="zh-CN" altLang="en-US" sz="1378" dirty="0">
                    <a:solidFill>
                      <a:prstClr val="white"/>
                    </a:solidFill>
                    <a:latin typeface="字魂创中黑" panose="00000500000000000000" charset="-122"/>
                    <a:ea typeface="字魂创中黑" panose="00000500000000000000" charset="-122"/>
                    <a:cs typeface="字魂创中黑" panose="00000500000000000000" charset="-122"/>
                  </a:endParaRPr>
                </a:p>
              </p:txBody>
            </p:sp>
            <p:sp>
              <p:nvSpPr>
                <p:cNvPr id="29" name="椭圆 28"/>
                <p:cNvSpPr/>
                <p:nvPr/>
              </p:nvSpPr>
              <p:spPr>
                <a:xfrm>
                  <a:off x="784276" y="5692592"/>
                  <a:ext cx="139090" cy="139090"/>
                </a:xfrm>
                <a:prstGeom prst="ellipse">
                  <a:avLst/>
                </a:prstGeom>
                <a:grpFill/>
                <a:ln w="19050">
                  <a:solidFill>
                    <a:schemeClr val="bg1">
                      <a:alpha val="3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99790">
                    <a:defRPr/>
                  </a:pPr>
                  <a:endParaRPr lang="zh-CN" altLang="en-US" sz="1378">
                    <a:solidFill>
                      <a:prstClr val="white"/>
                    </a:solidFill>
                    <a:latin typeface="字魂创中黑" panose="00000500000000000000" charset="-122"/>
                    <a:ea typeface="字魂创中黑" panose="00000500000000000000" charset="-122"/>
                    <a:cs typeface="字魂创中黑" panose="00000500000000000000" charset="-122"/>
                  </a:endParaRPr>
                </a:p>
              </p:txBody>
            </p:sp>
          </p:grpSp>
        </p:grp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B8BEEAC6-185B-49BB-F13F-74F7B1E6FC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333" y="384065"/>
            <a:ext cx="927056" cy="27811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338</TotalTime>
  <Words>8</Words>
  <Application>Microsoft Office PowerPoint</Application>
  <PresentationFormat>自定义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黑体</vt:lpstr>
      <vt:lpstr>字魂创中黑</vt:lpstr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dreamsummit</cp:lastModifiedBy>
  <cp:revision>156</cp:revision>
  <dcterms:created xsi:type="dcterms:W3CDTF">2025-07-17T08:01:51Z</dcterms:created>
  <dcterms:modified xsi:type="dcterms:W3CDTF">2025-07-29T01:23:43Z</dcterms:modified>
</cp:coreProperties>
</file>