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7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苇 赵" initials="苇赵" lastIdx="1" clrIdx="0">
    <p:extLst>
      <p:ext uri="{19B8F6BF-5375-455C-9EA6-DF929625EA0E}">
        <p15:presenceInfo xmlns:p15="http://schemas.microsoft.com/office/powerpoint/2012/main" userId="7ee1ef9191ce6b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D48"/>
    <a:srgbClr val="DD0002"/>
    <a:srgbClr val="E7B45B"/>
    <a:srgbClr val="F1D4A1"/>
    <a:srgbClr val="FFD204"/>
    <a:srgbClr val="D35000"/>
    <a:srgbClr val="FF5900"/>
    <a:srgbClr val="9B0207"/>
    <a:srgbClr val="E90101"/>
    <a:srgbClr val="4B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94" y="84"/>
      </p:cViewPr>
      <p:guideLst>
        <p:guide orient="horz" pos="2288"/>
        <p:guide pos="3840"/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9ECF-88CC-49D4-9CA8-1AB1706D5D3B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5E97-9CA9-4861-A1E4-423378A96E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6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6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7A51D2-70EF-BA41-9340-5D12FF887C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2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59D0E4-3A77-FF24-70DE-62FF7ED02A1F}"/>
              </a:ext>
            </a:extLst>
          </p:cNvPr>
          <p:cNvSpPr/>
          <p:nvPr userDrawn="1"/>
        </p:nvSpPr>
        <p:spPr>
          <a:xfrm>
            <a:off x="0" y="6419850"/>
            <a:ext cx="12192000" cy="43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F76682-2AF6-21AF-FFD4-7E95BDE1A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41" y="197157"/>
            <a:ext cx="1380097" cy="4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0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7A5D2-C459-4E0F-9B92-49D116F9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760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9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3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8F80FBAA-2466-AAC7-E3EC-36B0F67B8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 r="14127" b="15647"/>
          <a:stretch/>
        </p:blipFill>
        <p:spPr>
          <a:xfrm>
            <a:off x="5938772" y="0"/>
            <a:ext cx="6253228" cy="6858000"/>
          </a:xfrm>
          <a:custGeom>
            <a:avLst/>
            <a:gdLst>
              <a:gd name="connsiteX0" fmla="*/ 0 w 6253228"/>
              <a:gd name="connsiteY0" fmla="*/ 0 h 6858000"/>
              <a:gd name="connsiteX1" fmla="*/ 6253228 w 6253228"/>
              <a:gd name="connsiteY1" fmla="*/ 0 h 6858000"/>
              <a:gd name="connsiteX2" fmla="*/ 6253228 w 6253228"/>
              <a:gd name="connsiteY2" fmla="*/ 6858000 h 6858000"/>
              <a:gd name="connsiteX3" fmla="*/ 0 w 62532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3228" h="6858000">
                <a:moveTo>
                  <a:pt x="0" y="0"/>
                </a:moveTo>
                <a:lnTo>
                  <a:pt x="6253228" y="0"/>
                </a:lnTo>
                <a:lnTo>
                  <a:pt x="625322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A75A1D-2B15-C315-7669-A8F455FF6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9831"/>
          <a:stretch>
            <a:fillRect/>
          </a:stretch>
        </p:blipFill>
        <p:spPr>
          <a:xfrm>
            <a:off x="0" y="4465"/>
            <a:ext cx="10684184" cy="685800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5814610B-C10D-FA96-EF0D-BBC95A421312}"/>
              </a:ext>
            </a:extLst>
          </p:cNvPr>
          <p:cNvSpPr/>
          <p:nvPr/>
        </p:nvSpPr>
        <p:spPr>
          <a:xfrm>
            <a:off x="564033" y="1404014"/>
            <a:ext cx="7327232" cy="11128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6000" b="1" kern="0" dirty="0">
                <a:gradFill>
                  <a:gsLst>
                    <a:gs pos="95413">
                      <a:srgbClr val="F1D4A1"/>
                    </a:gs>
                    <a:gs pos="68000">
                      <a:srgbClr val="E7AD48"/>
                    </a:gs>
                    <a:gs pos="45000">
                      <a:srgbClr val="F1D4A1"/>
                    </a:gs>
                  </a:gsLst>
                  <a:lin ang="8400000" scaled="0"/>
                </a:gradFill>
                <a:effectLst>
                  <a:glow>
                    <a:srgbClr val="000000"/>
                  </a:glow>
                  <a:outerShdw blurRad="12700" dist="50800" dir="2700000" algn="tl">
                    <a:schemeClr val="tx1">
                      <a:lumMod val="95000"/>
                      <a:lumOff val="5000"/>
                      <a:alpha val="14000"/>
                    </a:schemeClr>
                  </a:outerShdw>
                </a:effectLst>
                <a:cs typeface="+mn-ea"/>
                <a:sym typeface="+mn-lt"/>
              </a:rPr>
              <a:t>读懂中国的五年规划：</a:t>
            </a:r>
            <a:endParaRPr lang="en-US" altLang="zh-CN" sz="6000" b="1" kern="0" dirty="0">
              <a:gradFill>
                <a:gsLst>
                  <a:gs pos="95413">
                    <a:srgbClr val="F1D4A1"/>
                  </a:gs>
                  <a:gs pos="68000">
                    <a:srgbClr val="E7AD48"/>
                  </a:gs>
                  <a:gs pos="45000">
                    <a:srgbClr val="F1D4A1"/>
                  </a:gs>
                </a:gsLst>
                <a:lin ang="8400000" scaled="0"/>
              </a:gradFill>
              <a:effectLst>
                <a:glow>
                  <a:srgbClr val="000000"/>
                </a:glow>
                <a:outerShdw blurRad="12700" dist="50800" dir="2700000" algn="tl">
                  <a:schemeClr val="tx1">
                    <a:lumMod val="95000"/>
                    <a:lumOff val="5000"/>
                    <a:alpha val="14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812C645-9759-30E7-39AC-6760BC2E221D}"/>
              </a:ext>
            </a:extLst>
          </p:cNvPr>
          <p:cNvSpPr/>
          <p:nvPr/>
        </p:nvSpPr>
        <p:spPr>
          <a:xfrm flipH="1">
            <a:off x="6720411" y="464295"/>
            <a:ext cx="1619811" cy="479889"/>
          </a:xfrm>
          <a:custGeom>
            <a:avLst/>
            <a:gdLst>
              <a:gd name="connsiteX0" fmla="*/ 2208849 w 2295935"/>
              <a:gd name="connsiteY0" fmla="*/ 506027 h 680199"/>
              <a:gd name="connsiteX1" fmla="*/ 2295935 w 2295935"/>
              <a:gd name="connsiteY1" fmla="*/ 593113 h 680199"/>
              <a:gd name="connsiteX2" fmla="*/ 2208849 w 2295935"/>
              <a:gd name="connsiteY2" fmla="*/ 680199 h 680199"/>
              <a:gd name="connsiteX3" fmla="*/ 2121763 w 2295935"/>
              <a:gd name="connsiteY3" fmla="*/ 593113 h 680199"/>
              <a:gd name="connsiteX4" fmla="*/ 2208849 w 2295935"/>
              <a:gd name="connsiteY4" fmla="*/ 506027 h 680199"/>
              <a:gd name="connsiteX5" fmla="*/ 1784498 w 2295935"/>
              <a:gd name="connsiteY5" fmla="*/ 506027 h 680199"/>
              <a:gd name="connsiteX6" fmla="*/ 1871584 w 2295935"/>
              <a:gd name="connsiteY6" fmla="*/ 593113 h 680199"/>
              <a:gd name="connsiteX7" fmla="*/ 1784498 w 2295935"/>
              <a:gd name="connsiteY7" fmla="*/ 680199 h 680199"/>
              <a:gd name="connsiteX8" fmla="*/ 1697412 w 2295935"/>
              <a:gd name="connsiteY8" fmla="*/ 593113 h 680199"/>
              <a:gd name="connsiteX9" fmla="*/ 1784498 w 2295935"/>
              <a:gd name="connsiteY9" fmla="*/ 506027 h 680199"/>
              <a:gd name="connsiteX10" fmla="*/ 1360145 w 2295935"/>
              <a:gd name="connsiteY10" fmla="*/ 506027 h 680199"/>
              <a:gd name="connsiteX11" fmla="*/ 1447231 w 2295935"/>
              <a:gd name="connsiteY11" fmla="*/ 593113 h 680199"/>
              <a:gd name="connsiteX12" fmla="*/ 1360145 w 2295935"/>
              <a:gd name="connsiteY12" fmla="*/ 680199 h 680199"/>
              <a:gd name="connsiteX13" fmla="*/ 1273059 w 2295935"/>
              <a:gd name="connsiteY13" fmla="*/ 593113 h 680199"/>
              <a:gd name="connsiteX14" fmla="*/ 1360145 w 2295935"/>
              <a:gd name="connsiteY14" fmla="*/ 506027 h 680199"/>
              <a:gd name="connsiteX15" fmla="*/ 935792 w 2295935"/>
              <a:gd name="connsiteY15" fmla="*/ 506027 h 680199"/>
              <a:gd name="connsiteX16" fmla="*/ 1022878 w 2295935"/>
              <a:gd name="connsiteY16" fmla="*/ 593113 h 680199"/>
              <a:gd name="connsiteX17" fmla="*/ 935792 w 2295935"/>
              <a:gd name="connsiteY17" fmla="*/ 680199 h 680199"/>
              <a:gd name="connsiteX18" fmla="*/ 848706 w 2295935"/>
              <a:gd name="connsiteY18" fmla="*/ 593113 h 680199"/>
              <a:gd name="connsiteX19" fmla="*/ 935792 w 2295935"/>
              <a:gd name="connsiteY19" fmla="*/ 506027 h 680199"/>
              <a:gd name="connsiteX20" fmla="*/ 511439 w 2295935"/>
              <a:gd name="connsiteY20" fmla="*/ 506027 h 680199"/>
              <a:gd name="connsiteX21" fmla="*/ 598525 w 2295935"/>
              <a:gd name="connsiteY21" fmla="*/ 593113 h 680199"/>
              <a:gd name="connsiteX22" fmla="*/ 511439 w 2295935"/>
              <a:gd name="connsiteY22" fmla="*/ 680199 h 680199"/>
              <a:gd name="connsiteX23" fmla="*/ 424353 w 2295935"/>
              <a:gd name="connsiteY23" fmla="*/ 593113 h 680199"/>
              <a:gd name="connsiteX24" fmla="*/ 511439 w 2295935"/>
              <a:gd name="connsiteY24" fmla="*/ 506027 h 680199"/>
              <a:gd name="connsiteX25" fmla="*/ 87086 w 2295935"/>
              <a:gd name="connsiteY25" fmla="*/ 506027 h 680199"/>
              <a:gd name="connsiteX26" fmla="*/ 174172 w 2295935"/>
              <a:gd name="connsiteY26" fmla="*/ 593113 h 680199"/>
              <a:gd name="connsiteX27" fmla="*/ 87086 w 2295935"/>
              <a:gd name="connsiteY27" fmla="*/ 680199 h 680199"/>
              <a:gd name="connsiteX28" fmla="*/ 0 w 2295935"/>
              <a:gd name="connsiteY28" fmla="*/ 593113 h 680199"/>
              <a:gd name="connsiteX29" fmla="*/ 87086 w 2295935"/>
              <a:gd name="connsiteY29" fmla="*/ 506027 h 680199"/>
              <a:gd name="connsiteX30" fmla="*/ 2208849 w 2295935"/>
              <a:gd name="connsiteY30" fmla="*/ 253014 h 680199"/>
              <a:gd name="connsiteX31" fmla="*/ 2295935 w 2295935"/>
              <a:gd name="connsiteY31" fmla="*/ 340100 h 680199"/>
              <a:gd name="connsiteX32" fmla="*/ 2208849 w 2295935"/>
              <a:gd name="connsiteY32" fmla="*/ 427186 h 680199"/>
              <a:gd name="connsiteX33" fmla="*/ 2121763 w 2295935"/>
              <a:gd name="connsiteY33" fmla="*/ 340100 h 680199"/>
              <a:gd name="connsiteX34" fmla="*/ 2208849 w 2295935"/>
              <a:gd name="connsiteY34" fmla="*/ 253014 h 680199"/>
              <a:gd name="connsiteX35" fmla="*/ 1784498 w 2295935"/>
              <a:gd name="connsiteY35" fmla="*/ 253014 h 680199"/>
              <a:gd name="connsiteX36" fmla="*/ 1871584 w 2295935"/>
              <a:gd name="connsiteY36" fmla="*/ 340100 h 680199"/>
              <a:gd name="connsiteX37" fmla="*/ 1784498 w 2295935"/>
              <a:gd name="connsiteY37" fmla="*/ 427186 h 680199"/>
              <a:gd name="connsiteX38" fmla="*/ 1697412 w 2295935"/>
              <a:gd name="connsiteY38" fmla="*/ 340100 h 680199"/>
              <a:gd name="connsiteX39" fmla="*/ 1784498 w 2295935"/>
              <a:gd name="connsiteY39" fmla="*/ 253014 h 680199"/>
              <a:gd name="connsiteX40" fmla="*/ 1360145 w 2295935"/>
              <a:gd name="connsiteY40" fmla="*/ 253014 h 680199"/>
              <a:gd name="connsiteX41" fmla="*/ 1447231 w 2295935"/>
              <a:gd name="connsiteY41" fmla="*/ 340100 h 680199"/>
              <a:gd name="connsiteX42" fmla="*/ 1360145 w 2295935"/>
              <a:gd name="connsiteY42" fmla="*/ 427186 h 680199"/>
              <a:gd name="connsiteX43" fmla="*/ 1273059 w 2295935"/>
              <a:gd name="connsiteY43" fmla="*/ 340100 h 680199"/>
              <a:gd name="connsiteX44" fmla="*/ 1360145 w 2295935"/>
              <a:gd name="connsiteY44" fmla="*/ 253014 h 680199"/>
              <a:gd name="connsiteX45" fmla="*/ 935792 w 2295935"/>
              <a:gd name="connsiteY45" fmla="*/ 253014 h 680199"/>
              <a:gd name="connsiteX46" fmla="*/ 1022878 w 2295935"/>
              <a:gd name="connsiteY46" fmla="*/ 340100 h 680199"/>
              <a:gd name="connsiteX47" fmla="*/ 935792 w 2295935"/>
              <a:gd name="connsiteY47" fmla="*/ 427186 h 680199"/>
              <a:gd name="connsiteX48" fmla="*/ 848706 w 2295935"/>
              <a:gd name="connsiteY48" fmla="*/ 340100 h 680199"/>
              <a:gd name="connsiteX49" fmla="*/ 935792 w 2295935"/>
              <a:gd name="connsiteY49" fmla="*/ 253014 h 680199"/>
              <a:gd name="connsiteX50" fmla="*/ 511439 w 2295935"/>
              <a:gd name="connsiteY50" fmla="*/ 253014 h 680199"/>
              <a:gd name="connsiteX51" fmla="*/ 598525 w 2295935"/>
              <a:gd name="connsiteY51" fmla="*/ 340100 h 680199"/>
              <a:gd name="connsiteX52" fmla="*/ 511439 w 2295935"/>
              <a:gd name="connsiteY52" fmla="*/ 427186 h 680199"/>
              <a:gd name="connsiteX53" fmla="*/ 424353 w 2295935"/>
              <a:gd name="connsiteY53" fmla="*/ 340100 h 680199"/>
              <a:gd name="connsiteX54" fmla="*/ 511439 w 2295935"/>
              <a:gd name="connsiteY54" fmla="*/ 253014 h 680199"/>
              <a:gd name="connsiteX55" fmla="*/ 87086 w 2295935"/>
              <a:gd name="connsiteY55" fmla="*/ 253014 h 680199"/>
              <a:gd name="connsiteX56" fmla="*/ 174172 w 2295935"/>
              <a:gd name="connsiteY56" fmla="*/ 340100 h 680199"/>
              <a:gd name="connsiteX57" fmla="*/ 87086 w 2295935"/>
              <a:gd name="connsiteY57" fmla="*/ 427186 h 680199"/>
              <a:gd name="connsiteX58" fmla="*/ 0 w 2295935"/>
              <a:gd name="connsiteY58" fmla="*/ 340100 h 680199"/>
              <a:gd name="connsiteX59" fmla="*/ 87086 w 2295935"/>
              <a:gd name="connsiteY59" fmla="*/ 253014 h 680199"/>
              <a:gd name="connsiteX60" fmla="*/ 2208849 w 2295935"/>
              <a:gd name="connsiteY60" fmla="*/ 0 h 680199"/>
              <a:gd name="connsiteX61" fmla="*/ 2295935 w 2295935"/>
              <a:gd name="connsiteY61" fmla="*/ 87086 h 680199"/>
              <a:gd name="connsiteX62" fmla="*/ 2208849 w 2295935"/>
              <a:gd name="connsiteY62" fmla="*/ 174172 h 680199"/>
              <a:gd name="connsiteX63" fmla="*/ 2121763 w 2295935"/>
              <a:gd name="connsiteY63" fmla="*/ 87086 h 680199"/>
              <a:gd name="connsiteX64" fmla="*/ 2208849 w 2295935"/>
              <a:gd name="connsiteY64" fmla="*/ 0 h 680199"/>
              <a:gd name="connsiteX65" fmla="*/ 1784498 w 2295935"/>
              <a:gd name="connsiteY65" fmla="*/ 0 h 680199"/>
              <a:gd name="connsiteX66" fmla="*/ 1871584 w 2295935"/>
              <a:gd name="connsiteY66" fmla="*/ 87086 h 680199"/>
              <a:gd name="connsiteX67" fmla="*/ 1784498 w 2295935"/>
              <a:gd name="connsiteY67" fmla="*/ 174172 h 680199"/>
              <a:gd name="connsiteX68" fmla="*/ 1697412 w 2295935"/>
              <a:gd name="connsiteY68" fmla="*/ 87086 h 680199"/>
              <a:gd name="connsiteX69" fmla="*/ 1784498 w 2295935"/>
              <a:gd name="connsiteY69" fmla="*/ 0 h 680199"/>
              <a:gd name="connsiteX70" fmla="*/ 1360145 w 2295935"/>
              <a:gd name="connsiteY70" fmla="*/ 0 h 680199"/>
              <a:gd name="connsiteX71" fmla="*/ 1447231 w 2295935"/>
              <a:gd name="connsiteY71" fmla="*/ 87086 h 680199"/>
              <a:gd name="connsiteX72" fmla="*/ 1360145 w 2295935"/>
              <a:gd name="connsiteY72" fmla="*/ 174172 h 680199"/>
              <a:gd name="connsiteX73" fmla="*/ 1273059 w 2295935"/>
              <a:gd name="connsiteY73" fmla="*/ 87086 h 680199"/>
              <a:gd name="connsiteX74" fmla="*/ 1360145 w 2295935"/>
              <a:gd name="connsiteY74" fmla="*/ 0 h 680199"/>
              <a:gd name="connsiteX75" fmla="*/ 935792 w 2295935"/>
              <a:gd name="connsiteY75" fmla="*/ 0 h 680199"/>
              <a:gd name="connsiteX76" fmla="*/ 1022878 w 2295935"/>
              <a:gd name="connsiteY76" fmla="*/ 87086 h 680199"/>
              <a:gd name="connsiteX77" fmla="*/ 935792 w 2295935"/>
              <a:gd name="connsiteY77" fmla="*/ 174172 h 680199"/>
              <a:gd name="connsiteX78" fmla="*/ 848706 w 2295935"/>
              <a:gd name="connsiteY78" fmla="*/ 87086 h 680199"/>
              <a:gd name="connsiteX79" fmla="*/ 935792 w 2295935"/>
              <a:gd name="connsiteY79" fmla="*/ 0 h 680199"/>
              <a:gd name="connsiteX80" fmla="*/ 511439 w 2295935"/>
              <a:gd name="connsiteY80" fmla="*/ 0 h 680199"/>
              <a:gd name="connsiteX81" fmla="*/ 598525 w 2295935"/>
              <a:gd name="connsiteY81" fmla="*/ 87086 h 680199"/>
              <a:gd name="connsiteX82" fmla="*/ 511439 w 2295935"/>
              <a:gd name="connsiteY82" fmla="*/ 174172 h 680199"/>
              <a:gd name="connsiteX83" fmla="*/ 424353 w 2295935"/>
              <a:gd name="connsiteY83" fmla="*/ 87086 h 680199"/>
              <a:gd name="connsiteX84" fmla="*/ 511439 w 2295935"/>
              <a:gd name="connsiteY84" fmla="*/ 0 h 680199"/>
              <a:gd name="connsiteX85" fmla="*/ 87086 w 2295935"/>
              <a:gd name="connsiteY85" fmla="*/ 0 h 680199"/>
              <a:gd name="connsiteX86" fmla="*/ 174172 w 2295935"/>
              <a:gd name="connsiteY86" fmla="*/ 87086 h 680199"/>
              <a:gd name="connsiteX87" fmla="*/ 87086 w 2295935"/>
              <a:gd name="connsiteY87" fmla="*/ 174172 h 680199"/>
              <a:gd name="connsiteX88" fmla="*/ 0 w 2295935"/>
              <a:gd name="connsiteY88" fmla="*/ 87086 h 680199"/>
              <a:gd name="connsiteX89" fmla="*/ 87086 w 2295935"/>
              <a:gd name="connsiteY89" fmla="*/ 0 h 68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95935" h="680199">
                <a:moveTo>
                  <a:pt x="2208849" y="506027"/>
                </a:moveTo>
                <a:cubicBezTo>
                  <a:pt x="2256945" y="506027"/>
                  <a:pt x="2295935" y="545017"/>
                  <a:pt x="2295935" y="593113"/>
                </a:cubicBezTo>
                <a:cubicBezTo>
                  <a:pt x="2295935" y="641209"/>
                  <a:pt x="2256945" y="680199"/>
                  <a:pt x="2208849" y="680199"/>
                </a:cubicBezTo>
                <a:cubicBezTo>
                  <a:pt x="2160753" y="680199"/>
                  <a:pt x="2121763" y="641209"/>
                  <a:pt x="2121763" y="593113"/>
                </a:cubicBezTo>
                <a:cubicBezTo>
                  <a:pt x="2121763" y="545017"/>
                  <a:pt x="2160753" y="506027"/>
                  <a:pt x="2208849" y="506027"/>
                </a:cubicBezTo>
                <a:close/>
                <a:moveTo>
                  <a:pt x="1784498" y="506027"/>
                </a:moveTo>
                <a:cubicBezTo>
                  <a:pt x="1832594" y="506027"/>
                  <a:pt x="1871584" y="545017"/>
                  <a:pt x="1871584" y="593113"/>
                </a:cubicBezTo>
                <a:cubicBezTo>
                  <a:pt x="1871584" y="641209"/>
                  <a:pt x="1832594" y="680199"/>
                  <a:pt x="1784498" y="680199"/>
                </a:cubicBezTo>
                <a:cubicBezTo>
                  <a:pt x="1736402" y="680199"/>
                  <a:pt x="1697412" y="641209"/>
                  <a:pt x="1697412" y="593113"/>
                </a:cubicBezTo>
                <a:cubicBezTo>
                  <a:pt x="1697412" y="545017"/>
                  <a:pt x="1736402" y="506027"/>
                  <a:pt x="1784498" y="506027"/>
                </a:cubicBezTo>
                <a:close/>
                <a:moveTo>
                  <a:pt x="1360145" y="506027"/>
                </a:moveTo>
                <a:cubicBezTo>
                  <a:pt x="1408241" y="506027"/>
                  <a:pt x="1447231" y="545017"/>
                  <a:pt x="1447231" y="593113"/>
                </a:cubicBezTo>
                <a:cubicBezTo>
                  <a:pt x="1447231" y="641209"/>
                  <a:pt x="1408241" y="680199"/>
                  <a:pt x="1360145" y="680199"/>
                </a:cubicBezTo>
                <a:cubicBezTo>
                  <a:pt x="1312049" y="680199"/>
                  <a:pt x="1273059" y="641209"/>
                  <a:pt x="1273059" y="593113"/>
                </a:cubicBezTo>
                <a:cubicBezTo>
                  <a:pt x="1273059" y="545017"/>
                  <a:pt x="1312049" y="506027"/>
                  <a:pt x="1360145" y="506027"/>
                </a:cubicBezTo>
                <a:close/>
                <a:moveTo>
                  <a:pt x="935792" y="506027"/>
                </a:moveTo>
                <a:cubicBezTo>
                  <a:pt x="983888" y="506027"/>
                  <a:pt x="1022878" y="545017"/>
                  <a:pt x="1022878" y="593113"/>
                </a:cubicBezTo>
                <a:cubicBezTo>
                  <a:pt x="1022878" y="641209"/>
                  <a:pt x="983888" y="680199"/>
                  <a:pt x="935792" y="680199"/>
                </a:cubicBezTo>
                <a:cubicBezTo>
                  <a:pt x="887696" y="680199"/>
                  <a:pt x="848706" y="641209"/>
                  <a:pt x="848706" y="593113"/>
                </a:cubicBezTo>
                <a:cubicBezTo>
                  <a:pt x="848706" y="545017"/>
                  <a:pt x="887696" y="506027"/>
                  <a:pt x="935792" y="506027"/>
                </a:cubicBezTo>
                <a:close/>
                <a:moveTo>
                  <a:pt x="511439" y="506027"/>
                </a:moveTo>
                <a:cubicBezTo>
                  <a:pt x="559535" y="506027"/>
                  <a:pt x="598525" y="545017"/>
                  <a:pt x="598525" y="593113"/>
                </a:cubicBezTo>
                <a:cubicBezTo>
                  <a:pt x="598525" y="641209"/>
                  <a:pt x="559535" y="680199"/>
                  <a:pt x="511439" y="680199"/>
                </a:cubicBezTo>
                <a:cubicBezTo>
                  <a:pt x="463343" y="680199"/>
                  <a:pt x="424353" y="641209"/>
                  <a:pt x="424353" y="593113"/>
                </a:cubicBezTo>
                <a:cubicBezTo>
                  <a:pt x="424353" y="545017"/>
                  <a:pt x="463343" y="506027"/>
                  <a:pt x="511439" y="506027"/>
                </a:cubicBezTo>
                <a:close/>
                <a:moveTo>
                  <a:pt x="87086" y="506027"/>
                </a:moveTo>
                <a:cubicBezTo>
                  <a:pt x="135182" y="506027"/>
                  <a:pt x="174172" y="545017"/>
                  <a:pt x="174172" y="593113"/>
                </a:cubicBezTo>
                <a:cubicBezTo>
                  <a:pt x="174172" y="641209"/>
                  <a:pt x="135182" y="680199"/>
                  <a:pt x="87086" y="680199"/>
                </a:cubicBezTo>
                <a:cubicBezTo>
                  <a:pt x="38990" y="680199"/>
                  <a:pt x="0" y="641209"/>
                  <a:pt x="0" y="593113"/>
                </a:cubicBezTo>
                <a:cubicBezTo>
                  <a:pt x="0" y="545017"/>
                  <a:pt x="38990" y="506027"/>
                  <a:pt x="87086" y="506027"/>
                </a:cubicBezTo>
                <a:close/>
                <a:moveTo>
                  <a:pt x="2208849" y="253014"/>
                </a:moveTo>
                <a:cubicBezTo>
                  <a:pt x="2256945" y="253014"/>
                  <a:pt x="2295935" y="292004"/>
                  <a:pt x="2295935" y="340100"/>
                </a:cubicBezTo>
                <a:cubicBezTo>
                  <a:pt x="2295935" y="388196"/>
                  <a:pt x="2256945" y="427186"/>
                  <a:pt x="2208849" y="427186"/>
                </a:cubicBezTo>
                <a:cubicBezTo>
                  <a:pt x="2160753" y="427186"/>
                  <a:pt x="2121763" y="388196"/>
                  <a:pt x="2121763" y="340100"/>
                </a:cubicBezTo>
                <a:cubicBezTo>
                  <a:pt x="2121763" y="292004"/>
                  <a:pt x="2160753" y="253014"/>
                  <a:pt x="2208849" y="253014"/>
                </a:cubicBezTo>
                <a:close/>
                <a:moveTo>
                  <a:pt x="1784498" y="253014"/>
                </a:moveTo>
                <a:cubicBezTo>
                  <a:pt x="1832594" y="253014"/>
                  <a:pt x="1871584" y="292004"/>
                  <a:pt x="1871584" y="340100"/>
                </a:cubicBezTo>
                <a:cubicBezTo>
                  <a:pt x="1871584" y="388196"/>
                  <a:pt x="1832594" y="427186"/>
                  <a:pt x="1784498" y="427186"/>
                </a:cubicBezTo>
                <a:cubicBezTo>
                  <a:pt x="1736402" y="427186"/>
                  <a:pt x="1697412" y="388196"/>
                  <a:pt x="1697412" y="340100"/>
                </a:cubicBezTo>
                <a:cubicBezTo>
                  <a:pt x="1697412" y="292004"/>
                  <a:pt x="1736402" y="253014"/>
                  <a:pt x="1784498" y="253014"/>
                </a:cubicBezTo>
                <a:close/>
                <a:moveTo>
                  <a:pt x="1360145" y="253014"/>
                </a:moveTo>
                <a:cubicBezTo>
                  <a:pt x="1408241" y="253014"/>
                  <a:pt x="1447231" y="292004"/>
                  <a:pt x="1447231" y="340100"/>
                </a:cubicBezTo>
                <a:cubicBezTo>
                  <a:pt x="1447231" y="388196"/>
                  <a:pt x="1408241" y="427186"/>
                  <a:pt x="1360145" y="427186"/>
                </a:cubicBezTo>
                <a:cubicBezTo>
                  <a:pt x="1312049" y="427186"/>
                  <a:pt x="1273059" y="388196"/>
                  <a:pt x="1273059" y="340100"/>
                </a:cubicBezTo>
                <a:cubicBezTo>
                  <a:pt x="1273059" y="292004"/>
                  <a:pt x="1312049" y="253014"/>
                  <a:pt x="1360145" y="253014"/>
                </a:cubicBezTo>
                <a:close/>
                <a:moveTo>
                  <a:pt x="935792" y="253014"/>
                </a:moveTo>
                <a:cubicBezTo>
                  <a:pt x="983888" y="253014"/>
                  <a:pt x="1022878" y="292004"/>
                  <a:pt x="1022878" y="340100"/>
                </a:cubicBezTo>
                <a:cubicBezTo>
                  <a:pt x="1022878" y="388196"/>
                  <a:pt x="983888" y="427186"/>
                  <a:pt x="935792" y="427186"/>
                </a:cubicBezTo>
                <a:cubicBezTo>
                  <a:pt x="887696" y="427186"/>
                  <a:pt x="848706" y="388196"/>
                  <a:pt x="848706" y="340100"/>
                </a:cubicBezTo>
                <a:cubicBezTo>
                  <a:pt x="848706" y="292004"/>
                  <a:pt x="887696" y="253014"/>
                  <a:pt x="935792" y="253014"/>
                </a:cubicBezTo>
                <a:close/>
                <a:moveTo>
                  <a:pt x="511439" y="253014"/>
                </a:moveTo>
                <a:cubicBezTo>
                  <a:pt x="559535" y="253014"/>
                  <a:pt x="598525" y="292004"/>
                  <a:pt x="598525" y="340100"/>
                </a:cubicBezTo>
                <a:cubicBezTo>
                  <a:pt x="598525" y="388196"/>
                  <a:pt x="559535" y="427186"/>
                  <a:pt x="511439" y="427186"/>
                </a:cubicBezTo>
                <a:cubicBezTo>
                  <a:pt x="463343" y="427186"/>
                  <a:pt x="424353" y="388196"/>
                  <a:pt x="424353" y="340100"/>
                </a:cubicBezTo>
                <a:cubicBezTo>
                  <a:pt x="424353" y="292004"/>
                  <a:pt x="463343" y="253014"/>
                  <a:pt x="511439" y="253014"/>
                </a:cubicBezTo>
                <a:close/>
                <a:moveTo>
                  <a:pt x="87086" y="253014"/>
                </a:moveTo>
                <a:cubicBezTo>
                  <a:pt x="135182" y="253014"/>
                  <a:pt x="174172" y="292004"/>
                  <a:pt x="174172" y="340100"/>
                </a:cubicBezTo>
                <a:cubicBezTo>
                  <a:pt x="174172" y="388196"/>
                  <a:pt x="135182" y="427186"/>
                  <a:pt x="87086" y="427186"/>
                </a:cubicBezTo>
                <a:cubicBezTo>
                  <a:pt x="38990" y="427186"/>
                  <a:pt x="0" y="388196"/>
                  <a:pt x="0" y="340100"/>
                </a:cubicBezTo>
                <a:cubicBezTo>
                  <a:pt x="0" y="292004"/>
                  <a:pt x="38990" y="253014"/>
                  <a:pt x="87086" y="253014"/>
                </a:cubicBezTo>
                <a:close/>
                <a:moveTo>
                  <a:pt x="2208849" y="0"/>
                </a:moveTo>
                <a:cubicBezTo>
                  <a:pt x="2256945" y="0"/>
                  <a:pt x="2295935" y="38990"/>
                  <a:pt x="2295935" y="87086"/>
                </a:cubicBezTo>
                <a:cubicBezTo>
                  <a:pt x="2295935" y="135182"/>
                  <a:pt x="2256945" y="174172"/>
                  <a:pt x="2208849" y="174172"/>
                </a:cubicBezTo>
                <a:cubicBezTo>
                  <a:pt x="2160753" y="174172"/>
                  <a:pt x="2121763" y="135182"/>
                  <a:pt x="2121763" y="87086"/>
                </a:cubicBezTo>
                <a:cubicBezTo>
                  <a:pt x="2121763" y="38990"/>
                  <a:pt x="2160753" y="0"/>
                  <a:pt x="2208849" y="0"/>
                </a:cubicBezTo>
                <a:close/>
                <a:moveTo>
                  <a:pt x="1784498" y="0"/>
                </a:moveTo>
                <a:cubicBezTo>
                  <a:pt x="1832594" y="0"/>
                  <a:pt x="1871584" y="38990"/>
                  <a:pt x="1871584" y="87086"/>
                </a:cubicBezTo>
                <a:cubicBezTo>
                  <a:pt x="1871584" y="135182"/>
                  <a:pt x="1832594" y="174172"/>
                  <a:pt x="1784498" y="174172"/>
                </a:cubicBezTo>
                <a:cubicBezTo>
                  <a:pt x="1736402" y="174172"/>
                  <a:pt x="1697412" y="135182"/>
                  <a:pt x="1697412" y="87086"/>
                </a:cubicBezTo>
                <a:cubicBezTo>
                  <a:pt x="1697412" y="38990"/>
                  <a:pt x="1736402" y="0"/>
                  <a:pt x="1784498" y="0"/>
                </a:cubicBezTo>
                <a:close/>
                <a:moveTo>
                  <a:pt x="1360145" y="0"/>
                </a:moveTo>
                <a:cubicBezTo>
                  <a:pt x="1408241" y="0"/>
                  <a:pt x="1447231" y="38990"/>
                  <a:pt x="1447231" y="87086"/>
                </a:cubicBezTo>
                <a:cubicBezTo>
                  <a:pt x="1447231" y="135182"/>
                  <a:pt x="1408241" y="174172"/>
                  <a:pt x="1360145" y="174172"/>
                </a:cubicBezTo>
                <a:cubicBezTo>
                  <a:pt x="1312049" y="174172"/>
                  <a:pt x="1273059" y="135182"/>
                  <a:pt x="1273059" y="87086"/>
                </a:cubicBezTo>
                <a:cubicBezTo>
                  <a:pt x="1273059" y="38990"/>
                  <a:pt x="1312049" y="0"/>
                  <a:pt x="1360145" y="0"/>
                </a:cubicBezTo>
                <a:close/>
                <a:moveTo>
                  <a:pt x="935792" y="0"/>
                </a:moveTo>
                <a:cubicBezTo>
                  <a:pt x="983888" y="0"/>
                  <a:pt x="1022878" y="38990"/>
                  <a:pt x="1022878" y="87086"/>
                </a:cubicBezTo>
                <a:cubicBezTo>
                  <a:pt x="1022878" y="135182"/>
                  <a:pt x="983888" y="174172"/>
                  <a:pt x="935792" y="174172"/>
                </a:cubicBezTo>
                <a:cubicBezTo>
                  <a:pt x="887696" y="174172"/>
                  <a:pt x="848706" y="135182"/>
                  <a:pt x="848706" y="87086"/>
                </a:cubicBezTo>
                <a:cubicBezTo>
                  <a:pt x="848706" y="38990"/>
                  <a:pt x="887696" y="0"/>
                  <a:pt x="935792" y="0"/>
                </a:cubicBezTo>
                <a:close/>
                <a:moveTo>
                  <a:pt x="511439" y="0"/>
                </a:moveTo>
                <a:cubicBezTo>
                  <a:pt x="559535" y="0"/>
                  <a:pt x="598525" y="38990"/>
                  <a:pt x="598525" y="87086"/>
                </a:cubicBezTo>
                <a:cubicBezTo>
                  <a:pt x="598525" y="135182"/>
                  <a:pt x="559535" y="174172"/>
                  <a:pt x="511439" y="174172"/>
                </a:cubicBezTo>
                <a:cubicBezTo>
                  <a:pt x="463343" y="174172"/>
                  <a:pt x="424353" y="135182"/>
                  <a:pt x="424353" y="87086"/>
                </a:cubicBezTo>
                <a:cubicBezTo>
                  <a:pt x="424353" y="38990"/>
                  <a:pt x="463343" y="0"/>
                  <a:pt x="511439" y="0"/>
                </a:cubicBezTo>
                <a:close/>
                <a:moveTo>
                  <a:pt x="87086" y="0"/>
                </a:moveTo>
                <a:cubicBezTo>
                  <a:pt x="135182" y="0"/>
                  <a:pt x="174172" y="38990"/>
                  <a:pt x="174172" y="87086"/>
                </a:cubicBezTo>
                <a:cubicBezTo>
                  <a:pt x="174172" y="135182"/>
                  <a:pt x="135182" y="174172"/>
                  <a:pt x="87086" y="174172"/>
                </a:cubicBezTo>
                <a:cubicBezTo>
                  <a:pt x="38990" y="174172"/>
                  <a:pt x="0" y="135182"/>
                  <a:pt x="0" y="87086"/>
                </a:cubicBezTo>
                <a:cubicBezTo>
                  <a:pt x="0" y="38990"/>
                  <a:pt x="38990" y="0"/>
                  <a:pt x="8708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Line2">
            <a:extLst>
              <a:ext uri="{FF2B5EF4-FFF2-40B4-BE49-F238E27FC236}">
                <a16:creationId xmlns:a16="http://schemas.microsoft.com/office/drawing/2014/main" id="{5C06CACF-28AD-4027-43F6-6D04A3EB76DD}"/>
              </a:ext>
            </a:extLst>
          </p:cNvPr>
          <p:cNvCxnSpPr>
            <a:cxnSpLocks/>
          </p:cNvCxnSpPr>
          <p:nvPr/>
        </p:nvCxnSpPr>
        <p:spPr>
          <a:xfrm>
            <a:off x="764332" y="2521318"/>
            <a:ext cx="736756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204C59C-3CA5-5F95-D5CA-ACF4A564557A}"/>
              </a:ext>
            </a:extLst>
          </p:cNvPr>
          <p:cNvSpPr txBox="1"/>
          <p:nvPr/>
        </p:nvSpPr>
        <p:spPr>
          <a:xfrm>
            <a:off x="649903" y="2628260"/>
            <a:ext cx="5202999" cy="22065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6000" b="1" kern="0">
                <a:gradFill>
                  <a:gsLst>
                    <a:gs pos="95413">
                      <a:srgbClr val="F1D4A1"/>
                    </a:gs>
                    <a:gs pos="68000">
                      <a:srgbClr val="E7AD48"/>
                    </a:gs>
                    <a:gs pos="45000">
                      <a:srgbClr val="F1D4A1"/>
                    </a:gs>
                  </a:gsLst>
                  <a:lin ang="8400000" scaled="0"/>
                </a:gradFill>
                <a:effectLst>
                  <a:glow>
                    <a:srgbClr val="000000"/>
                  </a:glow>
                  <a:outerShdw blurRad="12700" dist="50800" dir="2700000" algn="tl">
                    <a:schemeClr val="tx1">
                      <a:lumMod val="95000"/>
                      <a:lumOff val="5000"/>
                      <a:alpha val="14000"/>
                    </a:schemeClr>
                  </a:outerShdw>
                </a:effectLst>
                <a:cs typeface="+mn-ea"/>
              </a:defRPr>
            </a:lvl1pPr>
          </a:lstStyle>
          <a:p>
            <a:r>
              <a:rPr lang="en-US" altLang="zh-CN" sz="5400" dirty="0">
                <a:latin typeface="+mn-ea"/>
                <a:sym typeface="+mn-lt"/>
              </a:rPr>
              <a:t>“</a:t>
            </a:r>
            <a:r>
              <a:rPr lang="zh-CN" altLang="zh-CN" sz="5400" dirty="0">
                <a:latin typeface="+mn-ea"/>
                <a:sym typeface="+mn-lt"/>
              </a:rPr>
              <a:t>十四五”回顾</a:t>
            </a:r>
            <a:endParaRPr lang="en-US" altLang="zh-CN" sz="5400" dirty="0">
              <a:latin typeface="+mn-ea"/>
              <a:sym typeface="+mn-lt"/>
            </a:endParaRPr>
          </a:p>
          <a:p>
            <a:r>
              <a:rPr lang="en-US" altLang="zh-CN" sz="5400" dirty="0">
                <a:latin typeface="+mn-ea"/>
                <a:sym typeface="+mn-lt"/>
              </a:rPr>
              <a:t>“</a:t>
            </a:r>
            <a:r>
              <a:rPr lang="zh-CN" altLang="zh-CN" sz="5400" dirty="0">
                <a:latin typeface="+mn-ea"/>
                <a:sym typeface="+mn-lt"/>
              </a:rPr>
              <a:t>十五五</a:t>
            </a:r>
            <a:r>
              <a:rPr lang="en-US" altLang="zh-CN" sz="5400" dirty="0">
                <a:latin typeface="+mn-ea"/>
                <a:sym typeface="+mn-lt"/>
              </a:rPr>
              <a:t>”</a:t>
            </a:r>
            <a:r>
              <a:rPr lang="zh-CN" altLang="zh-CN" sz="5400" dirty="0">
                <a:latin typeface="+mn-ea"/>
                <a:sym typeface="+mn-lt"/>
              </a:rPr>
              <a:t>前瞻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FF22C73-D26D-F233-4629-D2E7AFB23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2" y="6012284"/>
            <a:ext cx="1894252" cy="568276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E88F2EA8-8258-5CD9-0424-776DE1A4D354}"/>
              </a:ext>
            </a:extLst>
          </p:cNvPr>
          <p:cNvSpPr/>
          <p:nvPr/>
        </p:nvSpPr>
        <p:spPr>
          <a:xfrm rot="1772153">
            <a:off x="11138428" y="5767062"/>
            <a:ext cx="612219" cy="6122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156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0859C93-5F49-487A-BC6D-88B84A20545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年终总结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自定义 348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D0605"/>
      </a:accent1>
      <a:accent2>
        <a:srgbClr val="E7AD48"/>
      </a:accent2>
      <a:accent3>
        <a:srgbClr val="CD0605"/>
      </a:accent3>
      <a:accent4>
        <a:srgbClr val="E7AD48"/>
      </a:accent4>
      <a:accent5>
        <a:srgbClr val="CD0605"/>
      </a:accent5>
      <a:accent6>
        <a:srgbClr val="E7AD48"/>
      </a:accent6>
      <a:hlink>
        <a:srgbClr val="CD0605"/>
      </a:hlink>
      <a:folHlink>
        <a:srgbClr val="BFBFBF"/>
      </a:folHlink>
    </a:clrScheme>
    <a:fontScheme name="757e33c0-8a83-4ba2-b1ad-a4590591bfac">
      <a:majorFont>
        <a:latin typeface="Arial" panose="020F0302020204030204"/>
        <a:ea typeface="黑体"/>
        <a:cs typeface=""/>
      </a:majorFont>
      <a:minorFont>
        <a:latin typeface="Arial" panose="020F0502020204030204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15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dreamsummit</cp:lastModifiedBy>
  <cp:revision>39</cp:revision>
  <dcterms:created xsi:type="dcterms:W3CDTF">2020-09-02T07:19:15Z</dcterms:created>
  <dcterms:modified xsi:type="dcterms:W3CDTF">2025-07-23T05:49:27Z</dcterms:modified>
</cp:coreProperties>
</file>