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handoutMasterIdLst>
    <p:handoutMasterId r:id="rId30"/>
  </p:handoutMasterIdLst>
  <p:sldIdLst>
    <p:sldId id="256" r:id="rId2"/>
    <p:sldId id="259" r:id="rId3"/>
    <p:sldId id="258" r:id="rId4"/>
    <p:sldId id="280" r:id="rId5"/>
    <p:sldId id="287" r:id="rId6"/>
    <p:sldId id="288" r:id="rId7"/>
    <p:sldId id="289" r:id="rId8"/>
    <p:sldId id="290" r:id="rId9"/>
    <p:sldId id="291" r:id="rId10"/>
    <p:sldId id="292" r:id="rId11"/>
    <p:sldId id="293" r:id="rId12"/>
    <p:sldId id="294" r:id="rId13"/>
    <p:sldId id="295" r:id="rId14"/>
    <p:sldId id="309" r:id="rId15"/>
    <p:sldId id="297" r:id="rId16"/>
    <p:sldId id="298" r:id="rId17"/>
    <p:sldId id="300" r:id="rId18"/>
    <p:sldId id="286" r:id="rId19"/>
    <p:sldId id="301" r:id="rId20"/>
    <p:sldId id="302" r:id="rId21"/>
    <p:sldId id="303" r:id="rId22"/>
    <p:sldId id="304" r:id="rId23"/>
    <p:sldId id="305" r:id="rId24"/>
    <p:sldId id="306" r:id="rId25"/>
    <p:sldId id="307" r:id="rId26"/>
    <p:sldId id="310" r:id="rId27"/>
    <p:sldId id="308" r:id="rId28"/>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C147"/>
    <a:srgbClr val="E5951F"/>
    <a:srgbClr val="E69826"/>
    <a:srgbClr val="F5B21B"/>
    <a:srgbClr val="F9DE17"/>
    <a:srgbClr val="F1DDC5"/>
    <a:srgbClr val="F6B932"/>
    <a:srgbClr val="FAE126"/>
    <a:srgbClr val="E8A23C"/>
    <a:srgbClr val="E69A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90" autoAdjust="0"/>
    <p:restoredTop sz="94660"/>
  </p:normalViewPr>
  <p:slideViewPr>
    <p:cSldViewPr snapToGrid="0" showGuides="1">
      <p:cViewPr>
        <p:scale>
          <a:sx n="80" d="100"/>
          <a:sy n="80" d="100"/>
        </p:scale>
        <p:origin x="-930" y="-3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思源黑体 CN Regular" panose="020B0500000000000000" charset="-122"/>
              <a:ea typeface="思源黑体 CN Regular" panose="020B0500000000000000" charset="-122"/>
              <a:cs typeface="思源黑体 CN Regular" panose="020B0500000000000000"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思源黑体 CN Regular" panose="020B0500000000000000" charset="-122"/>
                <a:ea typeface="思源黑体 CN Regular" panose="020B0500000000000000" charset="-122"/>
                <a:cs typeface="思源黑体 CN Regular" panose="020B0500000000000000" charset="-122"/>
              </a:rPr>
              <a:t>2025/7/24</a:t>
            </a:fld>
            <a:endParaRPr lang="zh-CN" altLang="en-US">
              <a:latin typeface="思源黑体 CN Regular" panose="020B0500000000000000" charset="-122"/>
              <a:ea typeface="思源黑体 CN Regular" panose="020B0500000000000000" charset="-122"/>
              <a:cs typeface="思源黑体 CN Regular" panose="020B0500000000000000"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思源黑体 CN Regular" panose="020B0500000000000000" charset="-122"/>
              <a:ea typeface="思源黑体 CN Regular" panose="020B0500000000000000" charset="-122"/>
              <a:cs typeface="思源黑体 CN Regular" panose="020B0500000000000000"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思源黑体 CN Regular" panose="020B0500000000000000" charset="-122"/>
                <a:ea typeface="思源黑体 CN Regular" panose="020B0500000000000000" charset="-122"/>
                <a:cs typeface="思源黑体 CN Regular" panose="020B0500000000000000" charset="-122"/>
              </a:rPr>
              <a:t>‹#›</a:t>
            </a:fld>
            <a:endParaRPr lang="zh-CN" altLang="en-US">
              <a:latin typeface="思源黑体 CN Regular" panose="020B0500000000000000" charset="-122"/>
              <a:ea typeface="思源黑体 CN Regular" panose="020B0500000000000000" charset="-122"/>
              <a:cs typeface="思源黑体 CN Regular" panose="020B0500000000000000" charset="-122"/>
            </a:endParaRPr>
          </a:p>
        </p:txBody>
      </p:sp>
    </p:spTree>
    <p:extLst>
      <p:ext uri="{BB962C8B-B14F-4D97-AF65-F5344CB8AC3E}">
        <p14:creationId xmlns:p14="http://schemas.microsoft.com/office/powerpoint/2010/main" val="12290607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思源黑体 CN Regular" panose="020B0500000000000000" charset="-122"/>
                <a:ea typeface="思源黑体 CN Regular" panose="020B0500000000000000" charset="-122"/>
                <a:cs typeface="思源黑体 CN Regular" panose="020B0500000000000000"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思源黑体 CN Regular" panose="020B0500000000000000" charset="-122"/>
                <a:ea typeface="思源黑体 CN Regular" panose="020B0500000000000000" charset="-122"/>
                <a:cs typeface="思源黑体 CN Regular" panose="020B0500000000000000" charset="-122"/>
              </a:defRPr>
            </a:lvl1pPr>
          </a:lstStyle>
          <a:p>
            <a:fld id="{293239C5-9CCC-4F7A-950E-AFE82E878A33}" type="datetimeFigureOut">
              <a:rPr lang="zh-CN" altLang="en-US" smtClean="0"/>
              <a:t>2025/7/24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思源黑体 CN Regular" panose="020B0500000000000000" charset="-122"/>
                <a:ea typeface="思源黑体 CN Regular" panose="020B0500000000000000" charset="-122"/>
                <a:cs typeface="思源黑体 CN Regular" panose="020B0500000000000000"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思源黑体 CN Regular" panose="020B0500000000000000" charset="-122"/>
                <a:ea typeface="思源黑体 CN Regular" panose="020B0500000000000000" charset="-122"/>
                <a:cs typeface="思源黑体 CN Regular" panose="020B0500000000000000" charset="-122"/>
              </a:defRPr>
            </a:lvl1pPr>
          </a:lstStyle>
          <a:p>
            <a:fld id="{E9BE2C04-E71C-4607-B6FC-3AC215F502A4}" type="slidenum">
              <a:rPr lang="zh-CN" altLang="en-US" smtClean="0"/>
              <a:t>‹#›</a:t>
            </a:fld>
            <a:endParaRPr lang="zh-CN" altLang="en-US"/>
          </a:p>
        </p:txBody>
      </p:sp>
    </p:spTree>
    <p:extLst>
      <p:ext uri="{BB962C8B-B14F-4D97-AF65-F5344CB8AC3E}">
        <p14:creationId xmlns:p14="http://schemas.microsoft.com/office/powerpoint/2010/main" val="3283744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黑体 CN Regular" panose="020B0500000000000000" charset="-122"/>
        <a:ea typeface="思源黑体 CN Regular" panose="020B0500000000000000" charset="-122"/>
        <a:cs typeface="思源黑体 CN Regular" panose="020B0500000000000000" charset="-122"/>
      </a:defRPr>
    </a:lvl1pPr>
    <a:lvl2pPr marL="457200" algn="l" defTabSz="914400" rtl="0" eaLnBrk="1" latinLnBrk="0" hangingPunct="1">
      <a:defRPr sz="1200" kern="1200">
        <a:solidFill>
          <a:schemeClr val="tx1"/>
        </a:solidFill>
        <a:latin typeface="思源黑体 CN Regular" panose="020B0500000000000000" charset="-122"/>
        <a:ea typeface="思源黑体 CN Regular" panose="020B0500000000000000" charset="-122"/>
        <a:cs typeface="思源黑体 CN Regular" panose="020B0500000000000000" charset="-122"/>
      </a:defRPr>
    </a:lvl2pPr>
    <a:lvl3pPr marL="914400" algn="l" defTabSz="914400" rtl="0" eaLnBrk="1" latinLnBrk="0" hangingPunct="1">
      <a:defRPr sz="1200" kern="1200">
        <a:solidFill>
          <a:schemeClr val="tx1"/>
        </a:solidFill>
        <a:latin typeface="思源黑体 CN Regular" panose="020B0500000000000000" charset="-122"/>
        <a:ea typeface="思源黑体 CN Regular" panose="020B0500000000000000" charset="-122"/>
        <a:cs typeface="思源黑体 CN Regular" panose="020B0500000000000000" charset="-122"/>
      </a:defRPr>
    </a:lvl3pPr>
    <a:lvl4pPr marL="1371600" algn="l" defTabSz="914400" rtl="0" eaLnBrk="1" latinLnBrk="0" hangingPunct="1">
      <a:defRPr sz="1200" kern="1200">
        <a:solidFill>
          <a:schemeClr val="tx1"/>
        </a:solidFill>
        <a:latin typeface="思源黑体 CN Regular" panose="020B0500000000000000" charset="-122"/>
        <a:ea typeface="思源黑体 CN Regular" panose="020B0500000000000000" charset="-122"/>
        <a:cs typeface="思源黑体 CN Regular" panose="020B0500000000000000" charset="-122"/>
      </a:defRPr>
    </a:lvl4pPr>
    <a:lvl5pPr marL="1828800" algn="l" defTabSz="914400" rtl="0" eaLnBrk="1" latinLnBrk="0" hangingPunct="1">
      <a:defRPr sz="1200" kern="1200">
        <a:solidFill>
          <a:schemeClr val="tx1"/>
        </a:solidFill>
        <a:latin typeface="思源黑体 CN Regular" panose="020B0500000000000000" charset="-122"/>
        <a:ea typeface="思源黑体 CN Regular" panose="020B0500000000000000" charset="-122"/>
        <a:cs typeface="思源黑体 CN Regular" panose="020B0500000000000000"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9BE2C04-E71C-4607-B6FC-3AC215F502A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9BE2C04-E71C-4607-B6FC-3AC215F502A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9BE2C04-E71C-4607-B6FC-3AC215F502A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9BE2C04-E71C-4607-B6FC-3AC215F502A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9BE2C04-E71C-4607-B6FC-3AC215F502A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9BE2C04-E71C-4607-B6FC-3AC215F502A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9BE2C04-E71C-4607-B6FC-3AC215F502A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9BE2C04-E71C-4607-B6FC-3AC215F502A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9BE2C04-E71C-4607-B6FC-3AC215F502A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9BE2C04-E71C-4607-B6FC-3AC215F502A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9BE2C04-E71C-4607-B6FC-3AC215F502A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9BE2C04-E71C-4607-B6FC-3AC215F502A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9BE2C04-E71C-4607-B6FC-3AC215F502A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9BE2C04-E71C-4607-B6FC-3AC215F502A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9BE2C04-E71C-4607-B6FC-3AC215F502A4}"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9BE2C04-E71C-4607-B6FC-3AC215F502A4}"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9BE2C04-E71C-4607-B6FC-3AC215F502A4}"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9BE2C04-E71C-4607-B6FC-3AC215F502A4}"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9BE2C04-E71C-4607-B6FC-3AC215F502A4}"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9BE2C04-E71C-4607-B6FC-3AC215F502A4}" type="slidenum">
              <a:rPr lang="zh-CN" altLang="en-US" smtClean="0"/>
              <a:t>27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9BE2C04-E71C-4607-B6FC-3AC215F502A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9BE2C04-E71C-4607-B6FC-3AC215F502A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9BE2C04-E71C-4607-B6FC-3AC215F502A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9BE2C04-E71C-4607-B6FC-3AC215F502A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9BE2C04-E71C-4607-B6FC-3AC215F502A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9BE2C04-E71C-4607-B6FC-3AC215F502A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9BE2C04-E71C-4607-B6FC-3AC215F502A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2025/7/24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2025/7/24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2025/7/24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2025/7/24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2025/7/24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2025/7/24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2025/7/24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2025/7/24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2025/7/24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2025/7/24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EFD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Regular" panose="020B0500000000000000"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思源黑体 CN Regular" panose="020B0500000000000000" charset="-122"/>
                <a:ea typeface="思源黑体 CN Regular" panose="020B0500000000000000" charset="-122"/>
                <a:cs typeface="思源黑体 CN Regular" panose="020B0500000000000000" charset="-122"/>
              </a:defRPr>
            </a:lvl1pPr>
          </a:lstStyle>
          <a:p>
            <a:fld id="{D997B5FA-0921-464F-AAE1-844C04324D75}" type="datetimeFigureOut">
              <a:rPr lang="zh-CN" altLang="en-US" smtClean="0"/>
              <a:t>2025/7/24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思源黑体 CN Regular" panose="020B0500000000000000" charset="-122"/>
                <a:ea typeface="思源黑体 CN Regular" panose="020B0500000000000000" charset="-122"/>
                <a:cs typeface="思源黑体 CN Regular" panose="020B0500000000000000"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思源黑体 CN Regular" panose="020B0500000000000000" charset="-122"/>
                <a:ea typeface="思源黑体 CN Regular" panose="020B0500000000000000" charset="-122"/>
                <a:cs typeface="思源黑体 CN Regular" panose="020B0500000000000000" charset="-122"/>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思源黑体 CN Regular" panose="020B0500000000000000" charset="-122"/>
          <a:ea typeface="思源黑体 CN Regular" panose="020B0500000000000000" charset="-122"/>
          <a:cs typeface="思源黑体 CN Regular" panose="020B0500000000000000" charset="-122"/>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思源黑体 CN Regular" panose="020B0500000000000000" charset="-122"/>
          <a:ea typeface="思源黑体 CN Regular" panose="020B0500000000000000" charset="-122"/>
          <a:cs typeface="思源黑体 CN Regular" panose="020B0500000000000000"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思源黑体 CN Regular" panose="020B0500000000000000" charset="-122"/>
          <a:ea typeface="思源黑体 CN Regular" panose="020B0500000000000000" charset="-122"/>
          <a:cs typeface="思源黑体 CN Regular" panose="020B0500000000000000" charset="-122"/>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思源黑体 CN Regular" panose="020B0500000000000000" charset="-122"/>
          <a:ea typeface="思源黑体 CN Regular" panose="020B0500000000000000" charset="-122"/>
          <a:cs typeface="思源黑体 CN Regular" panose="020B0500000000000000" charset="-122"/>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CN Regular" panose="020B0500000000000000" charset="-122"/>
          <a:ea typeface="思源黑体 CN Regular" panose="020B0500000000000000" charset="-122"/>
          <a:cs typeface="思源黑体 CN Regular" panose="020B0500000000000000" charset="-122"/>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CN Regular" panose="020B0500000000000000" charset="-122"/>
          <a:ea typeface="思源黑体 CN Regular" panose="020B0500000000000000" charset="-122"/>
          <a:cs typeface="思源黑体 CN Regular" panose="020B0500000000000000"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2.png"/><Relationship Id="rId5" Type="http://schemas.openxmlformats.org/officeDocument/2006/relationships/image" Target="../media/image14.pn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notesSlide" Target="../notesSlides/notesSlide7.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slideLayout" Target="../slideLayouts/slideLayout9.xml"/><Relationship Id="rId2" Type="http://schemas.openxmlformats.org/officeDocument/2006/relationships/tags" Target="../tags/tag3.xml"/><Relationship Id="rId16" Type="http://schemas.openxmlformats.org/officeDocument/2006/relationships/tags" Target="../tags/tag17.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10" Type="http://schemas.openxmlformats.org/officeDocument/2006/relationships/tags" Target="../tags/tag11.xml"/><Relationship Id="rId19" Type="http://schemas.openxmlformats.org/officeDocument/2006/relationships/image" Target="../media/image2.png"/><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png"/><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screen"/>
          <a:stretch>
            <a:fillRect/>
          </a:stretch>
        </p:blipFill>
        <p:spPr>
          <a:xfrm>
            <a:off x="0" y="0"/>
            <a:ext cx="12234545" cy="6882130"/>
          </a:xfrm>
          <a:prstGeom prst="rect">
            <a:avLst/>
          </a:prstGeom>
        </p:spPr>
      </p:pic>
      <p:sp>
        <p:nvSpPr>
          <p:cNvPr id="4" name="圆角矩形 3"/>
          <p:cNvSpPr/>
          <p:nvPr/>
        </p:nvSpPr>
        <p:spPr>
          <a:xfrm>
            <a:off x="579912" y="1184564"/>
            <a:ext cx="11032177" cy="4488873"/>
          </a:xfrm>
          <a:prstGeom prst="roundRect">
            <a:avLst>
              <a:gd name="adj" fmla="val 3704"/>
            </a:avLst>
          </a:prstGeom>
          <a:solidFill>
            <a:srgbClr val="EFDBBD"/>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charset="-122"/>
              <a:ea typeface="黑体" panose="02010609060101010101" charset="-122"/>
              <a:cs typeface="思源黑体 CN Regular" panose="020B0500000000000000" charset="-122"/>
            </a:endParaRPr>
          </a:p>
        </p:txBody>
      </p:sp>
      <p:sp>
        <p:nvSpPr>
          <p:cNvPr id="26" name="文本框 25"/>
          <p:cNvSpPr txBox="1"/>
          <p:nvPr/>
        </p:nvSpPr>
        <p:spPr>
          <a:xfrm>
            <a:off x="953985" y="2056104"/>
            <a:ext cx="10284031" cy="2477601"/>
          </a:xfrm>
          <a:prstGeom prst="rect">
            <a:avLst/>
          </a:prstGeom>
          <a:noFill/>
        </p:spPr>
        <p:txBody>
          <a:bodyPr wrap="square">
            <a:spAutoFit/>
          </a:bodyPr>
          <a:lstStyle/>
          <a:p>
            <a:pPr algn="ctr"/>
            <a:r>
              <a:rPr lang="en-US" altLang="zh-CN" sz="6000" b="1" dirty="0">
                <a:solidFill>
                  <a:srgbClr val="C00000"/>
                </a:solidFill>
                <a:effectLst>
                  <a:outerShdw blurRad="38100" dist="38100" dir="2700000" algn="tl">
                    <a:srgbClr val="000000">
                      <a:alpha val="43137"/>
                    </a:srgbClr>
                  </a:outerShdw>
                </a:effectLst>
                <a:latin typeface="黑体" panose="02010609060101010101" charset="-122"/>
                <a:ea typeface="黑体" panose="02010609060101010101" charset="-122"/>
                <a:sym typeface="思源宋体 CN" panose="02020400000000000000" pitchFamily="18" charset="-122"/>
              </a:rPr>
              <a:t>【</a:t>
            </a:r>
            <a:r>
              <a:rPr lang="zh-CN" altLang="en-US" sz="6000" b="1" dirty="0">
                <a:solidFill>
                  <a:srgbClr val="C00000"/>
                </a:solidFill>
                <a:effectLst>
                  <a:outerShdw blurRad="38100" dist="38100" dir="2700000" algn="tl">
                    <a:srgbClr val="000000">
                      <a:alpha val="43137"/>
                    </a:srgbClr>
                  </a:outerShdw>
                </a:effectLst>
                <a:latin typeface="黑体" panose="02010609060101010101" charset="-122"/>
                <a:ea typeface="黑体" panose="02010609060101010101" charset="-122"/>
                <a:sym typeface="思源宋体 CN" panose="02020400000000000000" pitchFamily="18" charset="-122"/>
              </a:rPr>
              <a:t>铭记历史 缅怀先烈</a:t>
            </a:r>
            <a:r>
              <a:rPr lang="en-US" altLang="zh-CN" sz="6000" b="1" dirty="0" smtClean="0">
                <a:solidFill>
                  <a:srgbClr val="C00000"/>
                </a:solidFill>
                <a:effectLst>
                  <a:outerShdw blurRad="38100" dist="38100" dir="2700000" algn="tl">
                    <a:srgbClr val="000000">
                      <a:alpha val="43137"/>
                    </a:srgbClr>
                  </a:outerShdw>
                </a:effectLst>
                <a:latin typeface="黑体" panose="02010609060101010101" charset="-122"/>
                <a:ea typeface="黑体" panose="02010609060101010101" charset="-122"/>
                <a:sym typeface="思源宋体 CN" panose="02020400000000000000" pitchFamily="18" charset="-122"/>
              </a:rPr>
              <a:t>】</a:t>
            </a:r>
          </a:p>
          <a:p>
            <a:pPr algn="ctr"/>
            <a:endParaRPr lang="en-US" altLang="zh-CN" sz="5000" b="1" dirty="0" smtClean="0">
              <a:solidFill>
                <a:srgbClr val="C00000"/>
              </a:solidFill>
              <a:effectLst>
                <a:outerShdw blurRad="38100" dist="38100" dir="2700000" algn="tl">
                  <a:srgbClr val="000000">
                    <a:alpha val="43137"/>
                  </a:srgbClr>
                </a:outerShdw>
              </a:effectLst>
              <a:latin typeface="黑体" panose="02010609060101010101" charset="-122"/>
              <a:ea typeface="黑体" panose="02010609060101010101" charset="-122"/>
              <a:sym typeface="思源宋体 CN" panose="02020400000000000000" pitchFamily="18" charset="-122"/>
            </a:endParaRPr>
          </a:p>
          <a:p>
            <a:pPr algn="ctr"/>
            <a:r>
              <a:rPr lang="zh-CN" altLang="en-US" sz="4500" b="1" dirty="0" smtClean="0">
                <a:solidFill>
                  <a:srgbClr val="C00000"/>
                </a:solidFill>
                <a:effectLst>
                  <a:outerShdw blurRad="38100" dist="38100" dir="2700000" algn="tl">
                    <a:srgbClr val="000000">
                      <a:alpha val="43137"/>
                    </a:srgbClr>
                  </a:outerShdw>
                </a:effectLst>
                <a:latin typeface="黑体" panose="02010609060101010101" charset="-122"/>
                <a:ea typeface="黑体" panose="02010609060101010101" charset="-122"/>
                <a:sym typeface="思源宋体 CN" panose="02020400000000000000" pitchFamily="18" charset="-122"/>
              </a:rPr>
              <a:t>中国共产党</a:t>
            </a:r>
            <a:r>
              <a:rPr lang="zh-CN" altLang="en-US" sz="4500" b="1" dirty="0">
                <a:solidFill>
                  <a:srgbClr val="C00000"/>
                </a:solidFill>
                <a:effectLst>
                  <a:outerShdw blurRad="38100" dist="38100" dir="2700000" algn="tl">
                    <a:srgbClr val="000000">
                      <a:alpha val="43137"/>
                    </a:srgbClr>
                  </a:outerShdw>
                </a:effectLst>
                <a:latin typeface="黑体" panose="02010609060101010101" charset="-122"/>
                <a:ea typeface="黑体" panose="02010609060101010101" charset="-122"/>
                <a:sym typeface="思源宋体 CN" panose="02020400000000000000" pitchFamily="18" charset="-122"/>
              </a:rPr>
              <a:t>领导的抗日武装与伟大胜利</a:t>
            </a: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0560" y="4900598"/>
            <a:ext cx="1170880" cy="3512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350025" y="226169"/>
            <a:ext cx="7013571" cy="546818"/>
          </a:xfrm>
          <a:prstGeom prst="rect">
            <a:avLst/>
          </a:prstGeom>
          <a:solidFill>
            <a:srgbClr val="C00000"/>
          </a:solidFill>
          <a:ln w="28575" cap="flat"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04" tIns="45702" rIns="91404" bIns="45702" numCol="1" rtlCol="0" anchor="ctr" anchorCtr="0" compatLnSpc="1"/>
          <a:lstStyle/>
          <a:p>
            <a:pPr lvl="0" fontAlgn="base">
              <a:spcBef>
                <a:spcPct val="0"/>
              </a:spcBef>
              <a:spcAft>
                <a:spcPct val="0"/>
              </a:spcAft>
              <a:defRPr/>
            </a:pPr>
            <a:r>
              <a:rPr lang="zh-CN" altLang="en-US" sz="2400" b="1" kern="0" dirty="0" smtClean="0">
                <a:solidFill>
                  <a:srgbClr val="FFFFFF"/>
                </a:solidFill>
                <a:latin typeface="黑体" panose="02010609060101010101" charset="-122"/>
                <a:ea typeface="黑体" panose="02010609060101010101" charset="-122"/>
                <a:cs typeface="思源黑体 CN Regular" panose="020B0500000000000000" charset="-122"/>
              </a:rPr>
              <a:t>一、从</a:t>
            </a:r>
            <a:r>
              <a:rPr lang="zh-CN" altLang="en-US" sz="2400" b="1" kern="0" dirty="0">
                <a:solidFill>
                  <a:srgbClr val="FFFFFF"/>
                </a:solidFill>
                <a:latin typeface="黑体" panose="02010609060101010101" charset="-122"/>
                <a:ea typeface="黑体" panose="02010609060101010101" charset="-122"/>
                <a:cs typeface="思源黑体 CN Regular" panose="020B0500000000000000" charset="-122"/>
              </a:rPr>
              <a:t>平型关到狼牙山</a:t>
            </a:r>
            <a:r>
              <a:rPr lang="zh-CN" altLang="en-US" sz="2400" b="1" kern="0" dirty="0" smtClean="0">
                <a:solidFill>
                  <a:srgbClr val="FFFFFF"/>
                </a:solidFill>
                <a:latin typeface="黑体" panose="02010609060101010101" charset="-122"/>
                <a:ea typeface="黑体" panose="02010609060101010101" charset="-122"/>
                <a:cs typeface="思源黑体 CN Regular" panose="020B0500000000000000" charset="-122"/>
              </a:rPr>
              <a:t>：抗日战争</a:t>
            </a:r>
            <a:r>
              <a:rPr lang="zh-CN" altLang="en-US" sz="2400" b="1" kern="0" dirty="0">
                <a:solidFill>
                  <a:srgbClr val="FFFFFF"/>
                </a:solidFill>
                <a:latin typeface="黑体" panose="02010609060101010101" charset="-122"/>
                <a:ea typeface="黑体" panose="02010609060101010101" charset="-122"/>
                <a:cs typeface="思源黑体 CN Regular" panose="020B0500000000000000" charset="-122"/>
              </a:rPr>
              <a:t>的伟大丰碑</a:t>
            </a:r>
          </a:p>
        </p:txBody>
      </p:sp>
      <p:sp>
        <p:nvSpPr>
          <p:cNvPr id="2" name="圆角矩形 1"/>
          <p:cNvSpPr/>
          <p:nvPr/>
        </p:nvSpPr>
        <p:spPr>
          <a:xfrm>
            <a:off x="283029" y="6495803"/>
            <a:ext cx="11625943" cy="213755"/>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6937440" y="253350"/>
            <a:ext cx="6096000" cy="646331"/>
          </a:xfrm>
          <a:prstGeom prst="rect">
            <a:avLst/>
          </a:prstGeom>
        </p:spPr>
        <p:txBody>
          <a:bodyPr>
            <a:spAutoFit/>
          </a:bodyPr>
          <a:lstStyle/>
          <a:p>
            <a:endParaRPr lang="en-US" altLang="zh-CN" dirty="0" smtClean="0"/>
          </a:p>
          <a:p>
            <a:endParaRPr lang="en-US" altLang="zh-CN" dirty="0" smtClean="0"/>
          </a:p>
        </p:txBody>
      </p:sp>
      <p:grpSp>
        <p:nvGrpSpPr>
          <p:cNvPr id="22" name="组合 21"/>
          <p:cNvGrpSpPr/>
          <p:nvPr/>
        </p:nvGrpSpPr>
        <p:grpSpPr>
          <a:xfrm>
            <a:off x="930234" y="1472554"/>
            <a:ext cx="10331533" cy="4108862"/>
            <a:chOff x="930234" y="1900054"/>
            <a:chExt cx="10331533" cy="4108862"/>
          </a:xfrm>
        </p:grpSpPr>
        <p:sp>
          <p:nvSpPr>
            <p:cNvPr id="5" name="圆角矩形 4"/>
            <p:cNvSpPr/>
            <p:nvPr/>
          </p:nvSpPr>
          <p:spPr>
            <a:xfrm>
              <a:off x="930234" y="1900054"/>
              <a:ext cx="10331533" cy="4108862"/>
            </a:xfrm>
            <a:prstGeom prst="roundRect">
              <a:avLst>
                <a:gd name="adj" fmla="val 163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tx1"/>
                </a:solidFill>
                <a:latin typeface="黑体" panose="02010609060101010101" charset="-122"/>
                <a:ea typeface="黑体" panose="02010609060101010101" charset="-122"/>
              </a:endParaRPr>
            </a:p>
          </p:txBody>
        </p:sp>
        <p:grpSp>
          <p:nvGrpSpPr>
            <p:cNvPr id="21" name="组合 20"/>
            <p:cNvGrpSpPr/>
            <p:nvPr/>
          </p:nvGrpSpPr>
          <p:grpSpPr>
            <a:xfrm>
              <a:off x="1211292" y="2208810"/>
              <a:ext cx="4833257" cy="3633852"/>
              <a:chOff x="1531917" y="2208810"/>
              <a:chExt cx="4833257" cy="3633852"/>
            </a:xfrm>
          </p:grpSpPr>
          <p:grpSp>
            <p:nvGrpSpPr>
              <p:cNvPr id="13" name="组合 12"/>
              <p:cNvGrpSpPr/>
              <p:nvPr/>
            </p:nvGrpSpPr>
            <p:grpSpPr>
              <a:xfrm>
                <a:off x="1531917" y="2208810"/>
                <a:ext cx="4833257" cy="620026"/>
                <a:chOff x="1531917" y="2208810"/>
                <a:chExt cx="4833257" cy="620026"/>
              </a:xfrm>
            </p:grpSpPr>
            <p:sp>
              <p:nvSpPr>
                <p:cNvPr id="6" name="矩形 5"/>
                <p:cNvSpPr/>
                <p:nvPr/>
              </p:nvSpPr>
              <p:spPr>
                <a:xfrm>
                  <a:off x="1531917" y="2208810"/>
                  <a:ext cx="4833257" cy="620026"/>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676128" y="2334157"/>
                  <a:ext cx="4544834" cy="400110"/>
                </a:xfrm>
                <a:prstGeom prst="rect">
                  <a:avLst/>
                </a:prstGeom>
              </p:spPr>
              <p:txBody>
                <a:bodyPr wrap="none">
                  <a:spAutoFit/>
                </a:bodyPr>
                <a:lstStyle/>
                <a:p>
                  <a:r>
                    <a:rPr lang="zh-CN" altLang="en-US" sz="2000" dirty="0">
                      <a:latin typeface="黑体" panose="02010609060101010101" charset="-122"/>
                      <a:ea typeface="黑体" panose="02010609060101010101" charset="-122"/>
                    </a:rPr>
                    <a:t>歼灭敌板垣师团</a:t>
                  </a:r>
                  <a:r>
                    <a:rPr lang="zh-CN" altLang="en-US" sz="2000" dirty="0" smtClean="0">
                      <a:latin typeface="黑体" panose="02010609060101010101" charset="-122"/>
                      <a:ea typeface="黑体" panose="02010609060101010101" charset="-122"/>
                    </a:rPr>
                    <a:t>第二十一旅团</a:t>
                  </a:r>
                  <a:r>
                    <a:rPr lang="en-US" altLang="zh-CN" sz="2000" dirty="0" smtClean="0">
                      <a:solidFill>
                        <a:srgbClr val="C00000"/>
                      </a:solidFill>
                      <a:latin typeface="黑体" panose="02010609060101010101" charset="-122"/>
                      <a:ea typeface="黑体" panose="02010609060101010101" charset="-122"/>
                    </a:rPr>
                    <a:t>1000</a:t>
                  </a:r>
                  <a:r>
                    <a:rPr lang="zh-CN" altLang="en-US" sz="2000" dirty="0" smtClean="0">
                      <a:solidFill>
                        <a:srgbClr val="C00000"/>
                      </a:solidFill>
                      <a:latin typeface="黑体" panose="02010609060101010101" charset="-122"/>
                      <a:ea typeface="黑体" panose="02010609060101010101" charset="-122"/>
                    </a:rPr>
                    <a:t>多</a:t>
                  </a:r>
                  <a:r>
                    <a:rPr lang="zh-CN" altLang="en-US" sz="2000" dirty="0">
                      <a:solidFill>
                        <a:srgbClr val="C00000"/>
                      </a:solidFill>
                      <a:latin typeface="黑体" panose="02010609060101010101" charset="-122"/>
                      <a:ea typeface="黑体" panose="02010609060101010101" charset="-122"/>
                    </a:rPr>
                    <a:t>人</a:t>
                  </a:r>
                </a:p>
              </p:txBody>
            </p:sp>
          </p:grpSp>
          <p:grpSp>
            <p:nvGrpSpPr>
              <p:cNvPr id="14" name="组合 13"/>
              <p:cNvGrpSpPr/>
              <p:nvPr/>
            </p:nvGrpSpPr>
            <p:grpSpPr>
              <a:xfrm>
                <a:off x="1531917" y="3222500"/>
                <a:ext cx="4833257" cy="620026"/>
                <a:chOff x="1531917" y="3334459"/>
                <a:chExt cx="4833257" cy="620026"/>
              </a:xfrm>
            </p:grpSpPr>
            <p:sp>
              <p:nvSpPr>
                <p:cNvPr id="15" name="矩形 14"/>
                <p:cNvSpPr/>
                <p:nvPr/>
              </p:nvSpPr>
              <p:spPr>
                <a:xfrm>
                  <a:off x="1531917" y="3334459"/>
                  <a:ext cx="4833257" cy="620026"/>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868489" y="3444417"/>
                  <a:ext cx="4160113" cy="400110"/>
                </a:xfrm>
                <a:prstGeom prst="rect">
                  <a:avLst/>
                </a:prstGeom>
              </p:spPr>
              <p:txBody>
                <a:bodyPr wrap="none">
                  <a:spAutoFit/>
                </a:bodyPr>
                <a:lstStyle/>
                <a:p>
                  <a:pPr algn="ctr"/>
                  <a:r>
                    <a:rPr lang="zh-CN" altLang="en-US" sz="2000" dirty="0">
                      <a:latin typeface="黑体" panose="02010609060101010101" charset="-122"/>
                      <a:ea typeface="黑体" panose="02010609060101010101" charset="-122"/>
                    </a:rPr>
                    <a:t>击毁敌人汽车百余辆、</a:t>
                  </a:r>
                  <a:r>
                    <a:rPr lang="zh-CN" altLang="en-US" sz="2000" dirty="0" smtClean="0">
                      <a:latin typeface="黑体" panose="02010609060101010101" charset="-122"/>
                      <a:ea typeface="黑体" panose="02010609060101010101" charset="-122"/>
                    </a:rPr>
                    <a:t>大车</a:t>
                  </a:r>
                  <a:r>
                    <a:rPr lang="en-US" altLang="zh-CN" sz="2000" dirty="0" smtClean="0">
                      <a:solidFill>
                        <a:srgbClr val="C00000"/>
                      </a:solidFill>
                      <a:latin typeface="黑体" panose="02010609060101010101" charset="-122"/>
                      <a:ea typeface="黑体" panose="02010609060101010101" charset="-122"/>
                    </a:rPr>
                    <a:t>200</a:t>
                  </a:r>
                  <a:r>
                    <a:rPr lang="zh-CN" altLang="en-US" sz="2000" dirty="0" smtClean="0">
                      <a:solidFill>
                        <a:srgbClr val="C00000"/>
                      </a:solidFill>
                      <a:latin typeface="黑体" panose="02010609060101010101" charset="-122"/>
                      <a:ea typeface="黑体" panose="02010609060101010101" charset="-122"/>
                    </a:rPr>
                    <a:t>多</a:t>
                  </a:r>
                  <a:r>
                    <a:rPr lang="zh-CN" altLang="en-US" sz="2000" dirty="0">
                      <a:solidFill>
                        <a:srgbClr val="C00000"/>
                      </a:solidFill>
                      <a:latin typeface="黑体" panose="02010609060101010101" charset="-122"/>
                      <a:ea typeface="黑体" panose="02010609060101010101" charset="-122"/>
                    </a:rPr>
                    <a:t>辆</a:t>
                  </a:r>
                </a:p>
              </p:txBody>
            </p:sp>
          </p:grpSp>
          <p:grpSp>
            <p:nvGrpSpPr>
              <p:cNvPr id="16" name="组合 15"/>
              <p:cNvGrpSpPr/>
              <p:nvPr/>
            </p:nvGrpSpPr>
            <p:grpSpPr>
              <a:xfrm>
                <a:off x="1531917" y="4236190"/>
                <a:ext cx="4833257" cy="1606472"/>
                <a:chOff x="1531917" y="4236190"/>
                <a:chExt cx="4833257" cy="1606472"/>
              </a:xfrm>
            </p:grpSpPr>
            <p:sp>
              <p:nvSpPr>
                <p:cNvPr id="19" name="矩形 18"/>
                <p:cNvSpPr/>
                <p:nvPr/>
              </p:nvSpPr>
              <p:spPr>
                <a:xfrm>
                  <a:off x="1531917" y="4236190"/>
                  <a:ext cx="4833257" cy="1606472"/>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645674" y="4336830"/>
                  <a:ext cx="4605742" cy="1477328"/>
                </a:xfrm>
                <a:prstGeom prst="rect">
                  <a:avLst/>
                </a:prstGeom>
              </p:spPr>
              <p:txBody>
                <a:bodyPr wrap="square">
                  <a:spAutoFit/>
                </a:bodyPr>
                <a:lstStyle/>
                <a:p>
                  <a:pPr algn="just">
                    <a:lnSpc>
                      <a:spcPct val="150000"/>
                    </a:lnSpc>
                  </a:pPr>
                  <a:r>
                    <a:rPr lang="zh-CN" altLang="en-US" sz="2000" dirty="0">
                      <a:latin typeface="黑体" panose="02010609060101010101" charset="-122"/>
                      <a:ea typeface="黑体" panose="02010609060101010101" charset="-122"/>
                    </a:rPr>
                    <a:t>缴获</a:t>
                  </a:r>
                  <a:r>
                    <a:rPr lang="zh-CN" altLang="en-US" sz="2000" dirty="0" smtClean="0">
                      <a:solidFill>
                        <a:srgbClr val="C00000"/>
                      </a:solidFill>
                      <a:latin typeface="黑体" panose="02010609060101010101" charset="-122"/>
                      <a:ea typeface="黑体" panose="02010609060101010101" charset="-122"/>
                    </a:rPr>
                    <a:t>火炮</a:t>
                  </a:r>
                  <a:r>
                    <a:rPr lang="en-US" altLang="zh-CN" sz="2000" dirty="0" smtClean="0">
                      <a:solidFill>
                        <a:srgbClr val="C00000"/>
                      </a:solidFill>
                      <a:latin typeface="黑体" panose="02010609060101010101" charset="-122"/>
                      <a:ea typeface="黑体" panose="02010609060101010101" charset="-122"/>
                    </a:rPr>
                    <a:t>2</a:t>
                  </a:r>
                  <a:r>
                    <a:rPr lang="zh-CN" altLang="en-US" sz="2000" dirty="0" smtClean="0">
                      <a:solidFill>
                        <a:srgbClr val="C00000"/>
                      </a:solidFill>
                      <a:latin typeface="黑体" panose="02010609060101010101" charset="-122"/>
                      <a:ea typeface="黑体" panose="02010609060101010101" charset="-122"/>
                    </a:rPr>
                    <a:t>门</a:t>
                  </a:r>
                  <a:r>
                    <a:rPr lang="zh-CN" altLang="en-US" sz="2000" dirty="0">
                      <a:solidFill>
                        <a:srgbClr val="C00000"/>
                      </a:solidFill>
                      <a:latin typeface="黑体" panose="02010609060101010101" charset="-122"/>
                      <a:ea typeface="黑体" panose="02010609060101010101" charset="-122"/>
                    </a:rPr>
                    <a:t>、</a:t>
                  </a:r>
                  <a:r>
                    <a:rPr lang="zh-CN" altLang="en-US" sz="2000" dirty="0" smtClean="0">
                      <a:solidFill>
                        <a:srgbClr val="C00000"/>
                      </a:solidFill>
                      <a:latin typeface="黑体" panose="02010609060101010101" charset="-122"/>
                      <a:ea typeface="黑体" panose="02010609060101010101" charset="-122"/>
                    </a:rPr>
                    <a:t>炮弹</a:t>
                  </a:r>
                  <a:r>
                    <a:rPr lang="zh-CN" altLang="en-US" sz="2000" dirty="0">
                      <a:solidFill>
                        <a:srgbClr val="C00000"/>
                      </a:solidFill>
                      <a:latin typeface="黑体" panose="02010609060101010101" charset="-122"/>
                      <a:ea typeface="黑体" panose="02010609060101010101" charset="-122"/>
                    </a:rPr>
                    <a:t>上</a:t>
                  </a:r>
                  <a:r>
                    <a:rPr lang="zh-CN" altLang="en-US" sz="2000" dirty="0" smtClean="0">
                      <a:solidFill>
                        <a:srgbClr val="C00000"/>
                      </a:solidFill>
                      <a:latin typeface="黑体" panose="02010609060101010101" charset="-122"/>
                      <a:ea typeface="黑体" panose="02010609060101010101" charset="-122"/>
                    </a:rPr>
                    <a:t>百</a:t>
                  </a:r>
                  <a:r>
                    <a:rPr lang="zh-CN" altLang="en-US" sz="2000" dirty="0">
                      <a:solidFill>
                        <a:srgbClr val="C00000"/>
                      </a:solidFill>
                      <a:latin typeface="黑体" panose="02010609060101010101" charset="-122"/>
                      <a:ea typeface="黑体" panose="02010609060101010101" charset="-122"/>
                    </a:rPr>
                    <a:t>箱、长</a:t>
                  </a:r>
                  <a:r>
                    <a:rPr lang="zh-CN" altLang="en-US" sz="2000" dirty="0" smtClean="0">
                      <a:solidFill>
                        <a:srgbClr val="C00000"/>
                      </a:solidFill>
                      <a:latin typeface="黑体" panose="02010609060101010101" charset="-122"/>
                      <a:ea typeface="黑体" panose="02010609060101010101" charset="-122"/>
                    </a:rPr>
                    <a:t>短枪</a:t>
                  </a:r>
                  <a:r>
                    <a:rPr lang="en-US" altLang="zh-CN" sz="2000" dirty="0" smtClean="0">
                      <a:solidFill>
                        <a:srgbClr val="C00000"/>
                      </a:solidFill>
                      <a:latin typeface="黑体" panose="02010609060101010101" charset="-122"/>
                      <a:ea typeface="黑体" panose="02010609060101010101" charset="-122"/>
                    </a:rPr>
                    <a:t>1000</a:t>
                  </a:r>
                  <a:r>
                    <a:rPr lang="zh-CN" altLang="en-US" sz="2000" dirty="0" smtClean="0">
                      <a:solidFill>
                        <a:srgbClr val="C00000"/>
                      </a:solidFill>
                      <a:latin typeface="黑体" panose="02010609060101010101" charset="-122"/>
                      <a:ea typeface="黑体" panose="02010609060101010101" charset="-122"/>
                    </a:rPr>
                    <a:t>多</a:t>
                  </a:r>
                  <a:r>
                    <a:rPr lang="zh-CN" altLang="en-US" sz="2000" dirty="0">
                      <a:solidFill>
                        <a:srgbClr val="C00000"/>
                      </a:solidFill>
                      <a:latin typeface="黑体" panose="02010609060101010101" charset="-122"/>
                      <a:ea typeface="黑体" panose="02010609060101010101" charset="-122"/>
                    </a:rPr>
                    <a:t>支、机枪数十挺、</a:t>
                  </a:r>
                  <a:r>
                    <a:rPr lang="zh-CN" altLang="en-US" sz="2000" dirty="0" smtClean="0">
                      <a:solidFill>
                        <a:srgbClr val="C00000"/>
                      </a:solidFill>
                      <a:latin typeface="黑体" panose="02010609060101010101" charset="-122"/>
                      <a:ea typeface="黑体" panose="02010609060101010101" charset="-122"/>
                    </a:rPr>
                    <a:t>战马</a:t>
                  </a:r>
                  <a:r>
                    <a:rPr lang="en-US" altLang="zh-CN" sz="2000" dirty="0" smtClean="0">
                      <a:solidFill>
                        <a:srgbClr val="C00000"/>
                      </a:solidFill>
                      <a:latin typeface="黑体" panose="02010609060101010101" charset="-122"/>
                      <a:ea typeface="黑体" panose="02010609060101010101" charset="-122"/>
                    </a:rPr>
                    <a:t>100</a:t>
                  </a:r>
                  <a:r>
                    <a:rPr lang="zh-CN" altLang="en-US" sz="2000" dirty="0" smtClean="0">
                      <a:solidFill>
                        <a:srgbClr val="C00000"/>
                      </a:solidFill>
                      <a:latin typeface="黑体" panose="02010609060101010101" charset="-122"/>
                      <a:ea typeface="黑体" panose="02010609060101010101" charset="-122"/>
                    </a:rPr>
                    <a:t>余匹</a:t>
                  </a:r>
                  <a:r>
                    <a:rPr lang="zh-CN" altLang="en-US" sz="2000" dirty="0" smtClean="0">
                      <a:latin typeface="黑体" panose="02010609060101010101" charset="-122"/>
                      <a:ea typeface="黑体" panose="02010609060101010101" charset="-122"/>
                    </a:rPr>
                    <a:t>，及其</a:t>
                  </a:r>
                  <a:r>
                    <a:rPr lang="zh-CN" altLang="en-US" sz="2000" dirty="0">
                      <a:latin typeface="黑体" panose="02010609060101010101" charset="-122"/>
                      <a:ea typeface="黑体" panose="02010609060101010101" charset="-122"/>
                    </a:rPr>
                    <a:t>他大量的军用物资</a:t>
                  </a:r>
                </a:p>
              </p:txBody>
            </p:sp>
          </p:grpSp>
        </p:grpSp>
        <p:pic>
          <p:nvPicPr>
            <p:cNvPr id="20" name="图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8929" y="2199463"/>
              <a:ext cx="4381500" cy="3643199"/>
            </a:xfrm>
            <a:prstGeom prst="rect">
              <a:avLst/>
            </a:prstGeom>
          </p:spPr>
        </p:pic>
      </p:grpSp>
      <p:pic>
        <p:nvPicPr>
          <p:cNvPr id="25" name="图片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43817" y="323946"/>
            <a:ext cx="1170880" cy="3512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350025" y="226169"/>
            <a:ext cx="7013571" cy="546818"/>
          </a:xfrm>
          <a:prstGeom prst="rect">
            <a:avLst/>
          </a:prstGeom>
          <a:solidFill>
            <a:srgbClr val="C00000"/>
          </a:solidFill>
          <a:ln w="28575" cap="flat"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04" tIns="45702" rIns="91404" bIns="45702" numCol="1" rtlCol="0" anchor="ctr" anchorCtr="0" compatLnSpc="1"/>
          <a:lstStyle/>
          <a:p>
            <a:pPr lvl="0" fontAlgn="base">
              <a:spcBef>
                <a:spcPct val="0"/>
              </a:spcBef>
              <a:spcAft>
                <a:spcPct val="0"/>
              </a:spcAft>
              <a:defRPr/>
            </a:pPr>
            <a:r>
              <a:rPr lang="zh-CN" altLang="en-US" sz="2400" b="1" kern="0" dirty="0" smtClean="0">
                <a:solidFill>
                  <a:srgbClr val="FFFFFF"/>
                </a:solidFill>
                <a:latin typeface="黑体" panose="02010609060101010101" charset="-122"/>
                <a:ea typeface="黑体" panose="02010609060101010101" charset="-122"/>
                <a:cs typeface="思源黑体 CN Regular" panose="020B0500000000000000" charset="-122"/>
              </a:rPr>
              <a:t>一、从</a:t>
            </a:r>
            <a:r>
              <a:rPr lang="zh-CN" altLang="en-US" sz="2400" b="1" kern="0" dirty="0">
                <a:solidFill>
                  <a:srgbClr val="FFFFFF"/>
                </a:solidFill>
                <a:latin typeface="黑体" panose="02010609060101010101" charset="-122"/>
                <a:ea typeface="黑体" panose="02010609060101010101" charset="-122"/>
                <a:cs typeface="思源黑体 CN Regular" panose="020B0500000000000000" charset="-122"/>
              </a:rPr>
              <a:t>平型关到狼牙山</a:t>
            </a:r>
            <a:r>
              <a:rPr lang="zh-CN" altLang="en-US" sz="2400" b="1" kern="0" dirty="0" smtClean="0">
                <a:solidFill>
                  <a:srgbClr val="FFFFFF"/>
                </a:solidFill>
                <a:latin typeface="黑体" panose="02010609060101010101" charset="-122"/>
                <a:ea typeface="黑体" panose="02010609060101010101" charset="-122"/>
                <a:cs typeface="思源黑体 CN Regular" panose="020B0500000000000000" charset="-122"/>
              </a:rPr>
              <a:t>：抗日战争</a:t>
            </a:r>
            <a:r>
              <a:rPr lang="zh-CN" altLang="en-US" sz="2400" b="1" kern="0" dirty="0">
                <a:solidFill>
                  <a:srgbClr val="FFFFFF"/>
                </a:solidFill>
                <a:latin typeface="黑体" panose="02010609060101010101" charset="-122"/>
                <a:ea typeface="黑体" panose="02010609060101010101" charset="-122"/>
                <a:cs typeface="思源黑体 CN Regular" panose="020B0500000000000000" charset="-122"/>
              </a:rPr>
              <a:t>的伟大丰碑</a:t>
            </a:r>
          </a:p>
        </p:txBody>
      </p:sp>
      <p:sp>
        <p:nvSpPr>
          <p:cNvPr id="2" name="圆角矩形 1"/>
          <p:cNvSpPr/>
          <p:nvPr/>
        </p:nvSpPr>
        <p:spPr>
          <a:xfrm>
            <a:off x="283029" y="6495803"/>
            <a:ext cx="11625943" cy="213755"/>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6937440" y="253350"/>
            <a:ext cx="6096000" cy="646331"/>
          </a:xfrm>
          <a:prstGeom prst="rect">
            <a:avLst/>
          </a:prstGeom>
        </p:spPr>
        <p:txBody>
          <a:bodyPr>
            <a:spAutoFit/>
          </a:bodyPr>
          <a:lstStyle/>
          <a:p>
            <a:endParaRPr lang="en-US" altLang="zh-CN" dirty="0" smtClean="0"/>
          </a:p>
          <a:p>
            <a:endParaRPr lang="en-US" altLang="zh-CN" dirty="0" smtClean="0"/>
          </a:p>
        </p:txBody>
      </p:sp>
      <p:sp>
        <p:nvSpPr>
          <p:cNvPr id="9" name="矩形 8"/>
          <p:cNvSpPr/>
          <p:nvPr/>
        </p:nvSpPr>
        <p:spPr>
          <a:xfrm>
            <a:off x="431046" y="1318092"/>
            <a:ext cx="11376981" cy="688769"/>
          </a:xfrm>
          <a:prstGeom prst="rect">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42557" y="1362394"/>
            <a:ext cx="8027719" cy="600164"/>
          </a:xfrm>
          <a:prstGeom prst="rect">
            <a:avLst/>
          </a:prstGeom>
        </p:spPr>
        <p:txBody>
          <a:bodyPr wrap="square">
            <a:spAutoFit/>
          </a:bodyPr>
          <a:lstStyle/>
          <a:p>
            <a:pPr>
              <a:lnSpc>
                <a:spcPct val="150000"/>
              </a:lnSpc>
            </a:pPr>
            <a:r>
              <a:rPr lang="zh-CN" altLang="en-US" sz="2200" dirty="0" smtClean="0">
                <a:solidFill>
                  <a:srgbClr val="C00000"/>
                </a:solidFill>
                <a:latin typeface="黑体" panose="02010609060101010101" charset="-122"/>
                <a:ea typeface="黑体" panose="02010609060101010101" charset="-122"/>
              </a:rPr>
              <a:t>平型关大捷</a:t>
            </a:r>
            <a:r>
              <a:rPr lang="zh-CN" altLang="en-US" sz="2200" dirty="0" smtClean="0">
                <a:solidFill>
                  <a:srgbClr val="333333"/>
                </a:solidFill>
                <a:latin typeface="黑体" panose="02010609060101010101" charset="-122"/>
                <a:ea typeface="黑体" panose="02010609060101010101" charset="-122"/>
              </a:rPr>
              <a:t>是全面抗战以来，中国</a:t>
            </a:r>
            <a:r>
              <a:rPr lang="zh-CN" altLang="en-US" sz="2200" dirty="0">
                <a:solidFill>
                  <a:srgbClr val="333333"/>
                </a:solidFill>
                <a:latin typeface="黑体" panose="02010609060101010101" charset="-122"/>
                <a:ea typeface="黑体" panose="02010609060101010101" charset="-122"/>
              </a:rPr>
              <a:t>军队取得的第一次大胜利</a:t>
            </a:r>
            <a:r>
              <a:rPr lang="zh-CN" altLang="en-US" sz="2200" dirty="0" smtClean="0">
                <a:solidFill>
                  <a:srgbClr val="333333"/>
                </a:solidFill>
                <a:latin typeface="黑体" panose="02010609060101010101" charset="-122"/>
                <a:ea typeface="黑体" panose="02010609060101010101" charset="-122"/>
              </a:rPr>
              <a:t>。</a:t>
            </a:r>
            <a:endParaRPr lang="zh-CN" altLang="en-US" sz="2200" dirty="0">
              <a:latin typeface="黑体" panose="02010609060101010101" charset="-122"/>
              <a:ea typeface="黑体" panose="02010609060101010101" charset="-122"/>
            </a:endParaRPr>
          </a:p>
        </p:txBody>
      </p:sp>
      <p:grpSp>
        <p:nvGrpSpPr>
          <p:cNvPr id="29" name="组合 28"/>
          <p:cNvGrpSpPr/>
          <p:nvPr/>
        </p:nvGrpSpPr>
        <p:grpSpPr>
          <a:xfrm>
            <a:off x="383974" y="2220691"/>
            <a:ext cx="11424053" cy="3914898"/>
            <a:chOff x="225609" y="2220691"/>
            <a:chExt cx="11424053" cy="3914898"/>
          </a:xfrm>
        </p:grpSpPr>
        <p:sp>
          <p:nvSpPr>
            <p:cNvPr id="10" name="圆角矩形 9"/>
            <p:cNvSpPr/>
            <p:nvPr/>
          </p:nvSpPr>
          <p:spPr>
            <a:xfrm>
              <a:off x="2766920" y="2220691"/>
              <a:ext cx="8882742" cy="1009402"/>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200" b="1" dirty="0">
                  <a:solidFill>
                    <a:srgbClr val="191919"/>
                  </a:solidFill>
                  <a:latin typeface="仿宋" panose="02010609060101010101" pitchFamily="49" charset="-122"/>
                  <a:ea typeface="仿宋" panose="02010609060101010101" pitchFamily="49" charset="-122"/>
                </a:rPr>
                <a:t>打破</a:t>
              </a:r>
              <a:r>
                <a:rPr lang="zh-CN" altLang="en-US" sz="2200" b="1" dirty="0" smtClean="0">
                  <a:solidFill>
                    <a:srgbClr val="191919"/>
                  </a:solidFill>
                  <a:latin typeface="仿宋" panose="02010609060101010101" pitchFamily="49" charset="-122"/>
                  <a:ea typeface="仿宋" panose="02010609060101010101" pitchFamily="49" charset="-122"/>
                </a:rPr>
                <a:t>了日军</a:t>
              </a:r>
              <a:r>
                <a:rPr lang="zh-CN" altLang="en-US" sz="2200" b="1" dirty="0">
                  <a:solidFill>
                    <a:srgbClr val="191919"/>
                  </a:solidFill>
                  <a:latin typeface="仿宋" panose="02010609060101010101" pitchFamily="49" charset="-122"/>
                  <a:ea typeface="仿宋" panose="02010609060101010101" pitchFamily="49" charset="-122"/>
                </a:rPr>
                <a:t>不可战胜的神话，提高了全国人民的抗战</a:t>
              </a:r>
              <a:r>
                <a:rPr lang="zh-CN" altLang="en-US" sz="2200" b="1" dirty="0" smtClean="0">
                  <a:solidFill>
                    <a:srgbClr val="191919"/>
                  </a:solidFill>
                  <a:latin typeface="仿宋" panose="02010609060101010101" pitchFamily="49" charset="-122"/>
                  <a:ea typeface="仿宋" panose="02010609060101010101" pitchFamily="49" charset="-122"/>
                </a:rPr>
                <a:t>士气。</a:t>
              </a:r>
              <a:endParaRPr lang="zh-CN" altLang="en-US" sz="2200" dirty="0">
                <a:latin typeface="仿宋" panose="02010609060101010101" pitchFamily="49" charset="-122"/>
                <a:ea typeface="仿宋" panose="02010609060101010101" pitchFamily="49" charset="-122"/>
              </a:endParaRPr>
            </a:p>
          </p:txBody>
        </p:sp>
        <p:sp>
          <p:nvSpPr>
            <p:cNvPr id="24" name="圆角矩形 23"/>
            <p:cNvSpPr/>
            <p:nvPr/>
          </p:nvSpPr>
          <p:spPr>
            <a:xfrm>
              <a:off x="2766920" y="3673439"/>
              <a:ext cx="8882742" cy="1009402"/>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zh-CN" altLang="en-US" sz="2200" b="1" dirty="0">
                  <a:solidFill>
                    <a:srgbClr val="191919"/>
                  </a:solidFill>
                  <a:latin typeface="仿宋" panose="02010609060101010101" pitchFamily="49" charset="-122"/>
                  <a:ea typeface="仿宋" panose="02010609060101010101" pitchFamily="49" charset="-122"/>
                </a:rPr>
                <a:t>粉碎了日军突破平型关，消灭第二战区主力的战略企图</a:t>
              </a:r>
              <a:r>
                <a:rPr lang="zh-CN" altLang="en-US" sz="2200" b="1" dirty="0" smtClean="0">
                  <a:solidFill>
                    <a:srgbClr val="191919"/>
                  </a:solidFill>
                  <a:latin typeface="仿宋" panose="02010609060101010101" pitchFamily="49" charset="-122"/>
                  <a:ea typeface="仿宋" panose="02010609060101010101" pitchFamily="49" charset="-122"/>
                </a:rPr>
                <a:t>，重挫</a:t>
              </a:r>
              <a:r>
                <a:rPr lang="zh-CN" altLang="en-US" sz="2200" b="1" dirty="0">
                  <a:solidFill>
                    <a:srgbClr val="191919"/>
                  </a:solidFill>
                  <a:latin typeface="仿宋" panose="02010609060101010101" pitchFamily="49" charset="-122"/>
                  <a:ea typeface="仿宋" panose="02010609060101010101" pitchFamily="49" charset="-122"/>
                </a:rPr>
                <a:t>了</a:t>
              </a:r>
              <a:r>
                <a:rPr lang="zh-CN" altLang="en-US" sz="2200" b="1" dirty="0" smtClean="0">
                  <a:solidFill>
                    <a:srgbClr val="191919"/>
                  </a:solidFill>
                  <a:latin typeface="仿宋" panose="02010609060101010101" pitchFamily="49" charset="-122"/>
                  <a:ea typeface="仿宋" panose="02010609060101010101" pitchFamily="49" charset="-122"/>
                </a:rPr>
                <a:t>日军的</a:t>
              </a:r>
              <a:r>
                <a:rPr lang="zh-CN" altLang="en-US" sz="2200" b="1" dirty="0">
                  <a:solidFill>
                    <a:srgbClr val="191919"/>
                  </a:solidFill>
                  <a:latin typeface="仿宋" panose="02010609060101010101" pitchFamily="49" charset="-122"/>
                  <a:ea typeface="仿宋" panose="02010609060101010101" pitchFamily="49" charset="-122"/>
                </a:rPr>
                <a:t>锐气。</a:t>
              </a:r>
              <a:endParaRPr lang="zh-CN" altLang="en-US" sz="2200" dirty="0">
                <a:latin typeface="仿宋" panose="02010609060101010101" pitchFamily="49" charset="-122"/>
                <a:ea typeface="仿宋" panose="02010609060101010101" pitchFamily="49" charset="-122"/>
              </a:endParaRPr>
            </a:p>
          </p:txBody>
        </p:sp>
        <p:sp>
          <p:nvSpPr>
            <p:cNvPr id="25" name="圆角矩形 24"/>
            <p:cNvSpPr/>
            <p:nvPr/>
          </p:nvSpPr>
          <p:spPr>
            <a:xfrm>
              <a:off x="2766920" y="5126187"/>
              <a:ext cx="8882742" cy="1009402"/>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zh-CN" altLang="en-US" sz="2200" b="1" dirty="0">
                  <a:solidFill>
                    <a:srgbClr val="191919"/>
                  </a:solidFill>
                  <a:latin typeface="仿宋" panose="02010609060101010101" pitchFamily="49" charset="-122"/>
                  <a:ea typeface="仿宋" panose="02010609060101010101" pitchFamily="49" charset="-122"/>
                </a:rPr>
                <a:t>八路军以简陋的装备，主动迎战日军的主力师团</a:t>
              </a:r>
              <a:r>
                <a:rPr lang="zh-CN" altLang="en-US" sz="2200" b="1" dirty="0" smtClean="0">
                  <a:solidFill>
                    <a:srgbClr val="191919"/>
                  </a:solidFill>
                  <a:latin typeface="仿宋" panose="02010609060101010101" pitchFamily="49" charset="-122"/>
                  <a:ea typeface="仿宋" panose="02010609060101010101" pitchFamily="49" charset="-122"/>
                </a:rPr>
                <a:t>，振奋</a:t>
              </a:r>
              <a:r>
                <a:rPr lang="zh-CN" altLang="en-US" sz="2200" b="1" dirty="0">
                  <a:solidFill>
                    <a:srgbClr val="191919"/>
                  </a:solidFill>
                  <a:latin typeface="仿宋" panose="02010609060101010101" pitchFamily="49" charset="-122"/>
                  <a:ea typeface="仿宋" panose="02010609060101010101" pitchFamily="49" charset="-122"/>
                </a:rPr>
                <a:t>了中国军民抗战的信心，极大地提高</a:t>
              </a:r>
              <a:r>
                <a:rPr lang="zh-CN" altLang="en-US" sz="2200" b="1" dirty="0" smtClean="0">
                  <a:solidFill>
                    <a:srgbClr val="191919"/>
                  </a:solidFill>
                  <a:latin typeface="仿宋" panose="02010609060101010101" pitchFamily="49" charset="-122"/>
                  <a:ea typeface="仿宋" panose="02010609060101010101" pitchFamily="49" charset="-122"/>
                </a:rPr>
                <a:t>了八路军</a:t>
              </a:r>
              <a:r>
                <a:rPr lang="zh-CN" altLang="en-US" sz="2200" b="1" dirty="0">
                  <a:solidFill>
                    <a:srgbClr val="191919"/>
                  </a:solidFill>
                  <a:latin typeface="仿宋" panose="02010609060101010101" pitchFamily="49" charset="-122"/>
                  <a:ea typeface="仿宋" panose="02010609060101010101" pitchFamily="49" charset="-122"/>
                </a:rPr>
                <a:t>的</a:t>
              </a:r>
              <a:r>
                <a:rPr lang="zh-CN" altLang="en-US" sz="2200" b="1" dirty="0" smtClean="0">
                  <a:solidFill>
                    <a:srgbClr val="191919"/>
                  </a:solidFill>
                  <a:latin typeface="仿宋" panose="02010609060101010101" pitchFamily="49" charset="-122"/>
                  <a:ea typeface="仿宋" panose="02010609060101010101" pitchFamily="49" charset="-122"/>
                </a:rPr>
                <a:t>威信。</a:t>
              </a:r>
              <a:endParaRPr lang="zh-CN" altLang="en-US" sz="2200" dirty="0">
                <a:latin typeface="仿宋" panose="02010609060101010101" pitchFamily="49" charset="-122"/>
                <a:ea typeface="仿宋" panose="02010609060101010101" pitchFamily="49" charset="-122"/>
              </a:endParaRPr>
            </a:p>
          </p:txBody>
        </p:sp>
        <p:sp>
          <p:nvSpPr>
            <p:cNvPr id="26" name="矩形 25"/>
            <p:cNvSpPr/>
            <p:nvPr/>
          </p:nvSpPr>
          <p:spPr>
            <a:xfrm>
              <a:off x="272681" y="2220691"/>
              <a:ext cx="2398846" cy="3914898"/>
            </a:xfrm>
            <a:prstGeom prst="rect">
              <a:avLst/>
            </a:prstGeom>
            <a:solidFill>
              <a:srgbClr val="C00000"/>
            </a:solidFill>
            <a:ln>
              <a:solidFill>
                <a:srgbClr val="C000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225609" y="3670309"/>
              <a:ext cx="2492990" cy="1369157"/>
            </a:xfrm>
            <a:prstGeom prst="rect">
              <a:avLst/>
            </a:prstGeom>
          </p:spPr>
          <p:txBody>
            <a:bodyPr wrap="none">
              <a:spAutoFit/>
            </a:bodyPr>
            <a:lstStyle/>
            <a:p>
              <a:pPr algn="ctr">
                <a:lnSpc>
                  <a:spcPct val="150000"/>
                </a:lnSpc>
              </a:pPr>
              <a:r>
                <a:rPr lang="zh-CN" altLang="en-US" sz="3000" dirty="0">
                  <a:solidFill>
                    <a:srgbClr val="FFFF00"/>
                  </a:solidFill>
                  <a:latin typeface="黑体" panose="02010609060101010101" charset="-122"/>
                  <a:ea typeface="黑体" panose="02010609060101010101" charset="-122"/>
                </a:rPr>
                <a:t>平型关大捷</a:t>
              </a:r>
              <a:r>
                <a:rPr lang="zh-CN" altLang="en-US" sz="3000" dirty="0" smtClean="0">
                  <a:solidFill>
                    <a:srgbClr val="FFFF00"/>
                  </a:solidFill>
                  <a:latin typeface="黑体" panose="02010609060101010101" charset="-122"/>
                  <a:ea typeface="黑体" panose="02010609060101010101" charset="-122"/>
                </a:rPr>
                <a:t>的</a:t>
              </a:r>
              <a:endParaRPr lang="en-US" altLang="zh-CN" sz="3000" dirty="0" smtClean="0">
                <a:solidFill>
                  <a:srgbClr val="FFFF00"/>
                </a:solidFill>
                <a:latin typeface="黑体" panose="02010609060101010101" charset="-122"/>
                <a:ea typeface="黑体" panose="02010609060101010101" charset="-122"/>
              </a:endParaRPr>
            </a:p>
            <a:p>
              <a:pPr algn="ctr">
                <a:lnSpc>
                  <a:spcPct val="150000"/>
                </a:lnSpc>
              </a:pPr>
              <a:r>
                <a:rPr lang="zh-CN" altLang="en-US" sz="3000" dirty="0" smtClean="0">
                  <a:solidFill>
                    <a:srgbClr val="FFFF00"/>
                  </a:solidFill>
                  <a:latin typeface="黑体" panose="02010609060101010101" charset="-122"/>
                  <a:ea typeface="黑体" panose="02010609060101010101" charset="-122"/>
                </a:rPr>
                <a:t>重大</a:t>
              </a:r>
              <a:r>
                <a:rPr lang="zh-CN" altLang="en-US" sz="3000" dirty="0">
                  <a:solidFill>
                    <a:srgbClr val="FFFF00"/>
                  </a:solidFill>
                  <a:latin typeface="黑体" panose="02010609060101010101" charset="-122"/>
                  <a:ea typeface="黑体" panose="02010609060101010101" charset="-122"/>
                </a:rPr>
                <a:t>意义</a:t>
              </a:r>
            </a:p>
          </p:txBody>
        </p:sp>
      </p:grpSp>
      <p:pic>
        <p:nvPicPr>
          <p:cNvPr id="30" name="图片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3817" y="323946"/>
            <a:ext cx="1170880" cy="3512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350025" y="226169"/>
            <a:ext cx="7013571" cy="546818"/>
          </a:xfrm>
          <a:prstGeom prst="rect">
            <a:avLst/>
          </a:prstGeom>
          <a:solidFill>
            <a:srgbClr val="C00000"/>
          </a:solidFill>
          <a:ln w="28575" cap="flat"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04" tIns="45702" rIns="91404" bIns="45702" numCol="1" rtlCol="0" anchor="ctr" anchorCtr="0" compatLnSpc="1"/>
          <a:lstStyle/>
          <a:p>
            <a:pPr lvl="0" fontAlgn="base">
              <a:spcBef>
                <a:spcPct val="0"/>
              </a:spcBef>
              <a:spcAft>
                <a:spcPct val="0"/>
              </a:spcAft>
              <a:defRPr/>
            </a:pPr>
            <a:r>
              <a:rPr lang="zh-CN" altLang="en-US" sz="2400" b="1" kern="0" dirty="0" smtClean="0">
                <a:solidFill>
                  <a:srgbClr val="FFFFFF"/>
                </a:solidFill>
                <a:latin typeface="黑体" panose="02010609060101010101" charset="-122"/>
                <a:ea typeface="黑体" panose="02010609060101010101" charset="-122"/>
                <a:cs typeface="思源黑体 CN Regular" panose="020B0500000000000000" charset="-122"/>
              </a:rPr>
              <a:t>一、从</a:t>
            </a:r>
            <a:r>
              <a:rPr lang="zh-CN" altLang="en-US" sz="2400" b="1" kern="0" dirty="0">
                <a:solidFill>
                  <a:srgbClr val="FFFFFF"/>
                </a:solidFill>
                <a:latin typeface="黑体" panose="02010609060101010101" charset="-122"/>
                <a:ea typeface="黑体" panose="02010609060101010101" charset="-122"/>
                <a:cs typeface="思源黑体 CN Regular" panose="020B0500000000000000" charset="-122"/>
              </a:rPr>
              <a:t>平型关到狼牙山</a:t>
            </a:r>
            <a:r>
              <a:rPr lang="zh-CN" altLang="en-US" sz="2400" b="1" kern="0" dirty="0" smtClean="0">
                <a:solidFill>
                  <a:srgbClr val="FFFFFF"/>
                </a:solidFill>
                <a:latin typeface="黑体" panose="02010609060101010101" charset="-122"/>
                <a:ea typeface="黑体" panose="02010609060101010101" charset="-122"/>
                <a:cs typeface="思源黑体 CN Regular" panose="020B0500000000000000" charset="-122"/>
              </a:rPr>
              <a:t>：抗日战争</a:t>
            </a:r>
            <a:r>
              <a:rPr lang="zh-CN" altLang="en-US" sz="2400" b="1" kern="0" dirty="0">
                <a:solidFill>
                  <a:srgbClr val="FFFFFF"/>
                </a:solidFill>
                <a:latin typeface="黑体" panose="02010609060101010101" charset="-122"/>
                <a:ea typeface="黑体" panose="02010609060101010101" charset="-122"/>
                <a:cs typeface="思源黑体 CN Regular" panose="020B0500000000000000" charset="-122"/>
              </a:rPr>
              <a:t>的伟大丰碑</a:t>
            </a:r>
          </a:p>
        </p:txBody>
      </p:sp>
      <p:sp>
        <p:nvSpPr>
          <p:cNvPr id="2" name="圆角矩形 1"/>
          <p:cNvSpPr/>
          <p:nvPr/>
        </p:nvSpPr>
        <p:spPr>
          <a:xfrm>
            <a:off x="283029" y="6495803"/>
            <a:ext cx="11625943" cy="213755"/>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4795205" y="1068779"/>
            <a:ext cx="2601591" cy="584775"/>
          </a:xfrm>
          <a:prstGeom prst="rect">
            <a:avLst/>
          </a:prstGeom>
          <a:noFill/>
        </p:spPr>
        <p:txBody>
          <a:bodyPr wrap="square" rtlCol="0">
            <a:spAutoFit/>
          </a:bodyPr>
          <a:lstStyle/>
          <a:p>
            <a:pPr algn="ctr"/>
            <a:r>
              <a:rPr lang="zh-CN" altLang="en-US" sz="3200" dirty="0" smtClean="0">
                <a:solidFill>
                  <a:srgbClr val="C00000"/>
                </a:solidFill>
                <a:latin typeface="黑体" panose="02010609060101010101" charset="-122"/>
                <a:ea typeface="黑体" panose="02010609060101010101" charset="-122"/>
              </a:rPr>
              <a:t>台儿庄大战</a:t>
            </a:r>
            <a:endParaRPr lang="zh-CN" altLang="en-US" sz="3200" dirty="0">
              <a:solidFill>
                <a:srgbClr val="C00000"/>
              </a:solidFill>
              <a:latin typeface="黑体" panose="02010609060101010101" charset="-122"/>
              <a:ea typeface="黑体" panose="02010609060101010101" charset="-122"/>
            </a:endParaRPr>
          </a:p>
        </p:txBody>
      </p:sp>
      <p:grpSp>
        <p:nvGrpSpPr>
          <p:cNvPr id="3" name="组合 2"/>
          <p:cNvGrpSpPr/>
          <p:nvPr/>
        </p:nvGrpSpPr>
        <p:grpSpPr>
          <a:xfrm>
            <a:off x="456210" y="1910471"/>
            <a:ext cx="11279580" cy="749632"/>
            <a:chOff x="456210" y="5318659"/>
            <a:chExt cx="11279580" cy="749632"/>
          </a:xfrm>
        </p:grpSpPr>
        <p:sp>
          <p:nvSpPr>
            <p:cNvPr id="40" name="矩形 39"/>
            <p:cNvSpPr/>
            <p:nvPr/>
          </p:nvSpPr>
          <p:spPr>
            <a:xfrm>
              <a:off x="456210" y="5318659"/>
              <a:ext cx="11279580" cy="749632"/>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a:p>
          </p:txBody>
        </p:sp>
        <p:sp>
          <p:nvSpPr>
            <p:cNvPr id="39" name="矩形 38"/>
            <p:cNvSpPr/>
            <p:nvPr/>
          </p:nvSpPr>
          <p:spPr>
            <a:xfrm>
              <a:off x="505197" y="5442797"/>
              <a:ext cx="11181607" cy="577081"/>
            </a:xfrm>
            <a:prstGeom prst="rect">
              <a:avLst/>
            </a:prstGeom>
          </p:spPr>
          <p:txBody>
            <a:bodyPr wrap="square">
              <a:spAutoFit/>
            </a:bodyPr>
            <a:lstStyle/>
            <a:p>
              <a:pPr algn="ctr">
                <a:lnSpc>
                  <a:spcPct val="150000"/>
                </a:lnSpc>
              </a:pPr>
              <a:r>
                <a:rPr lang="zh-CN" altLang="en-US" sz="2100" b="1" dirty="0">
                  <a:solidFill>
                    <a:srgbClr val="C00000"/>
                  </a:solidFill>
                  <a:latin typeface="仿宋" panose="02010609060101010101" pitchFamily="49" charset="-122"/>
                  <a:ea typeface="仿宋" panose="02010609060101010101" pitchFamily="49" charset="-122"/>
                </a:rPr>
                <a:t>台儿</a:t>
              </a:r>
              <a:r>
                <a:rPr lang="zh-CN" altLang="en-US" sz="2100" b="1" dirty="0" smtClean="0">
                  <a:solidFill>
                    <a:srgbClr val="C00000"/>
                  </a:solidFill>
                  <a:latin typeface="仿宋" panose="02010609060101010101" pitchFamily="49" charset="-122"/>
                  <a:ea typeface="仿宋" panose="02010609060101010101" pitchFamily="49" charset="-122"/>
                </a:rPr>
                <a:t>庄</a:t>
              </a:r>
              <a:r>
                <a:rPr lang="zh-CN" altLang="en-US" sz="2100" b="1" dirty="0">
                  <a:latin typeface="仿宋" panose="02010609060101010101" pitchFamily="49" charset="-122"/>
                  <a:ea typeface="仿宋" panose="02010609060101010101" pitchFamily="49" charset="-122"/>
                </a:rPr>
                <a:t>位于</a:t>
              </a:r>
              <a:r>
                <a:rPr lang="zh-CN" altLang="en-US" sz="2100" b="1" dirty="0" smtClean="0">
                  <a:latin typeface="仿宋" panose="02010609060101010101" pitchFamily="49" charset="-122"/>
                  <a:ea typeface="仿宋" panose="02010609060101010101" pitchFamily="49" charset="-122"/>
                </a:rPr>
                <a:t>北连</a:t>
              </a:r>
              <a:r>
                <a:rPr lang="zh-CN" altLang="en-US" sz="2100" b="1" dirty="0">
                  <a:latin typeface="仿宋" panose="02010609060101010101" pitchFamily="49" charset="-122"/>
                  <a:ea typeface="仿宋" panose="02010609060101010101" pitchFamily="49" charset="-122"/>
                </a:rPr>
                <a:t>津浦线、南接陇海线的交叉点上，扼守京杭大运河咽喉，是进入徐州的门户。</a:t>
              </a:r>
            </a:p>
          </p:txBody>
        </p:sp>
      </p:grpSp>
      <p:sp>
        <p:nvSpPr>
          <p:cNvPr id="19" name="矩形 18"/>
          <p:cNvSpPr/>
          <p:nvPr/>
        </p:nvSpPr>
        <p:spPr>
          <a:xfrm>
            <a:off x="403117" y="2885712"/>
            <a:ext cx="11279580" cy="2790701"/>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a:latin typeface="仿宋" panose="02010609060101010101" pitchFamily="49" charset="-122"/>
              <a:ea typeface="仿宋" panose="02010609060101010101" pitchFamily="49" charset="-122"/>
            </a:endParaRPr>
          </a:p>
        </p:txBody>
      </p:sp>
      <p:sp>
        <p:nvSpPr>
          <p:cNvPr id="8" name="矩形 7"/>
          <p:cNvSpPr/>
          <p:nvPr/>
        </p:nvSpPr>
        <p:spPr>
          <a:xfrm>
            <a:off x="499951" y="3306138"/>
            <a:ext cx="8418418" cy="2044342"/>
          </a:xfrm>
          <a:prstGeom prst="rect">
            <a:avLst/>
          </a:prstGeom>
        </p:spPr>
        <p:txBody>
          <a:bodyPr wrap="square">
            <a:spAutoFit/>
          </a:bodyPr>
          <a:lstStyle/>
          <a:p>
            <a:pPr algn="just">
              <a:lnSpc>
                <a:spcPct val="150000"/>
              </a:lnSpc>
            </a:pPr>
            <a:r>
              <a:rPr lang="zh-CN" altLang="en-US" sz="2200" b="1" dirty="0">
                <a:latin typeface="仿宋" panose="02010609060101010101" pitchFamily="49" charset="-122"/>
                <a:ea typeface="仿宋" panose="02010609060101010101" pitchFamily="49" charset="-122"/>
              </a:rPr>
              <a:t>台儿庄战役包括淮河、临沂和滕县三个序幕战。其中，镇守滕县的第</a:t>
            </a:r>
            <a:r>
              <a:rPr lang="en-US" altLang="zh-CN" sz="2200" b="1" dirty="0">
                <a:latin typeface="仿宋" panose="02010609060101010101" pitchFamily="49" charset="-122"/>
                <a:ea typeface="仿宋" panose="02010609060101010101" pitchFamily="49" charset="-122"/>
              </a:rPr>
              <a:t>122</a:t>
            </a:r>
            <a:r>
              <a:rPr lang="zh-CN" altLang="en-US" sz="2200" b="1" dirty="0">
                <a:latin typeface="仿宋" panose="02010609060101010101" pitchFamily="49" charset="-122"/>
                <a:ea typeface="仿宋" panose="02010609060101010101" pitchFamily="49" charset="-122"/>
              </a:rPr>
              <a:t>师</a:t>
            </a:r>
            <a:r>
              <a:rPr lang="zh-CN" altLang="en-US" sz="2200" b="1" dirty="0" smtClean="0">
                <a:latin typeface="仿宋" panose="02010609060101010101" pitchFamily="49" charset="-122"/>
                <a:ea typeface="仿宋" panose="02010609060101010101" pitchFamily="49" charset="-122"/>
              </a:rPr>
              <a:t>师长</a:t>
            </a:r>
            <a:r>
              <a:rPr lang="zh-CN" altLang="en-US" sz="2200" b="1" dirty="0">
                <a:latin typeface="仿宋" panose="02010609060101010101" pitchFamily="49" charset="-122"/>
                <a:ea typeface="仿宋" panose="02010609060101010101" pitchFamily="49" charset="-122"/>
              </a:rPr>
              <a:t>王铭章</a:t>
            </a:r>
            <a:r>
              <a:rPr lang="zh-CN" altLang="en-US" sz="2200" b="1" dirty="0" smtClean="0">
                <a:latin typeface="仿宋" panose="02010609060101010101" pitchFamily="49" charset="-122"/>
                <a:ea typeface="仿宋" panose="02010609060101010101" pitchFamily="49" charset="-122"/>
              </a:rPr>
              <a:t>向</a:t>
            </a:r>
            <a:r>
              <a:rPr lang="zh-CN" altLang="en-US" sz="2200" b="1" dirty="0">
                <a:latin typeface="仿宋" panose="02010609060101010101" pitchFamily="49" charset="-122"/>
                <a:ea typeface="仿宋" panose="02010609060101010101" pitchFamily="49" charset="-122"/>
              </a:rPr>
              <a:t>全师官兵下达了</a:t>
            </a:r>
            <a:r>
              <a:rPr lang="zh-CN" altLang="en-US" sz="2200" b="1" dirty="0">
                <a:solidFill>
                  <a:srgbClr val="C00000"/>
                </a:solidFill>
                <a:latin typeface="仿宋" panose="02010609060101010101" pitchFamily="49" charset="-122"/>
                <a:ea typeface="仿宋" panose="02010609060101010101" pitchFamily="49" charset="-122"/>
              </a:rPr>
              <a:t>“城存与存、城亡与亡”</a:t>
            </a:r>
            <a:r>
              <a:rPr lang="zh-CN" altLang="en-US" sz="2200" b="1" dirty="0">
                <a:latin typeface="仿宋" panose="02010609060101010101" pitchFamily="49" charset="-122"/>
                <a:ea typeface="仿宋" panose="02010609060101010101" pitchFamily="49" charset="-122"/>
              </a:rPr>
              <a:t>的命令。战斗中，他不幸腹部中弹，壮烈牺牲。</a:t>
            </a:r>
            <a:r>
              <a:rPr lang="en-US" altLang="zh-CN" sz="2200" b="1" dirty="0">
                <a:latin typeface="仿宋" panose="02010609060101010101" pitchFamily="49" charset="-122"/>
                <a:ea typeface="仿宋" panose="02010609060101010101" pitchFamily="49" charset="-122"/>
              </a:rPr>
              <a:t>300</a:t>
            </a:r>
            <a:r>
              <a:rPr lang="zh-CN" altLang="en-US" sz="2200" b="1" dirty="0">
                <a:latin typeface="仿宋" panose="02010609060101010101" pitchFamily="49" charset="-122"/>
                <a:ea typeface="仿宋" panose="02010609060101010101" pitchFamily="49" charset="-122"/>
              </a:rPr>
              <a:t>多名受重伤的士兵全部饮弹殉城。</a:t>
            </a:r>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9653" y="2992123"/>
            <a:ext cx="1812136" cy="2363655"/>
          </a:xfrm>
          <a:prstGeom prst="rect">
            <a:avLst/>
          </a:prstGeom>
        </p:spPr>
      </p:pic>
      <p:sp>
        <p:nvSpPr>
          <p:cNvPr id="10" name="矩形 9"/>
          <p:cNvSpPr/>
          <p:nvPr/>
        </p:nvSpPr>
        <p:spPr>
          <a:xfrm>
            <a:off x="9814734" y="5358148"/>
            <a:ext cx="881973" cy="369332"/>
          </a:xfrm>
          <a:prstGeom prst="rect">
            <a:avLst/>
          </a:prstGeom>
        </p:spPr>
        <p:txBody>
          <a:bodyPr wrap="none">
            <a:spAutoFit/>
          </a:bodyPr>
          <a:lstStyle/>
          <a:p>
            <a:r>
              <a:rPr lang="zh-CN" altLang="en-US" b="1" dirty="0">
                <a:latin typeface="仿宋" panose="02010609060101010101" pitchFamily="49" charset="-122"/>
                <a:ea typeface="仿宋" panose="02010609060101010101" pitchFamily="49" charset="-122"/>
              </a:rPr>
              <a:t>王铭章</a:t>
            </a:r>
            <a:endParaRPr lang="zh-CN" altLang="en-US" dirty="0"/>
          </a:p>
        </p:txBody>
      </p:sp>
      <p:pic>
        <p:nvPicPr>
          <p:cNvPr id="22" name="图片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43817" y="323946"/>
            <a:ext cx="1170880" cy="3512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350025" y="226169"/>
            <a:ext cx="7013571" cy="546818"/>
          </a:xfrm>
          <a:prstGeom prst="rect">
            <a:avLst/>
          </a:prstGeom>
          <a:solidFill>
            <a:srgbClr val="C00000"/>
          </a:solidFill>
          <a:ln w="28575" cap="flat"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04" tIns="45702" rIns="91404" bIns="45702" numCol="1" rtlCol="0" anchor="ctr" anchorCtr="0" compatLnSpc="1"/>
          <a:lstStyle/>
          <a:p>
            <a:pPr lvl="0" fontAlgn="base">
              <a:spcBef>
                <a:spcPct val="0"/>
              </a:spcBef>
              <a:spcAft>
                <a:spcPct val="0"/>
              </a:spcAft>
              <a:defRPr/>
            </a:pPr>
            <a:r>
              <a:rPr lang="zh-CN" altLang="en-US" sz="2400" b="1" kern="0" dirty="0" smtClean="0">
                <a:solidFill>
                  <a:srgbClr val="FFFFFF"/>
                </a:solidFill>
                <a:latin typeface="黑体" panose="02010609060101010101" charset="-122"/>
                <a:ea typeface="黑体" panose="02010609060101010101" charset="-122"/>
                <a:cs typeface="思源黑体 CN Regular" panose="020B0500000000000000" charset="-122"/>
              </a:rPr>
              <a:t>一、从</a:t>
            </a:r>
            <a:r>
              <a:rPr lang="zh-CN" altLang="en-US" sz="2400" b="1" kern="0" dirty="0">
                <a:solidFill>
                  <a:srgbClr val="FFFFFF"/>
                </a:solidFill>
                <a:latin typeface="黑体" panose="02010609060101010101" charset="-122"/>
                <a:ea typeface="黑体" panose="02010609060101010101" charset="-122"/>
                <a:cs typeface="思源黑体 CN Regular" panose="020B0500000000000000" charset="-122"/>
              </a:rPr>
              <a:t>平型关到狼牙山</a:t>
            </a:r>
            <a:r>
              <a:rPr lang="zh-CN" altLang="en-US" sz="2400" b="1" kern="0" dirty="0" smtClean="0">
                <a:solidFill>
                  <a:srgbClr val="FFFFFF"/>
                </a:solidFill>
                <a:latin typeface="黑体" panose="02010609060101010101" charset="-122"/>
                <a:ea typeface="黑体" panose="02010609060101010101" charset="-122"/>
                <a:cs typeface="思源黑体 CN Regular" panose="020B0500000000000000" charset="-122"/>
              </a:rPr>
              <a:t>：抗日战争</a:t>
            </a:r>
            <a:r>
              <a:rPr lang="zh-CN" altLang="en-US" sz="2400" b="1" kern="0" dirty="0">
                <a:solidFill>
                  <a:srgbClr val="FFFFFF"/>
                </a:solidFill>
                <a:latin typeface="黑体" panose="02010609060101010101" charset="-122"/>
                <a:ea typeface="黑体" panose="02010609060101010101" charset="-122"/>
                <a:cs typeface="思源黑体 CN Regular" panose="020B0500000000000000" charset="-122"/>
              </a:rPr>
              <a:t>的伟大丰碑</a:t>
            </a:r>
          </a:p>
        </p:txBody>
      </p:sp>
      <p:sp>
        <p:nvSpPr>
          <p:cNvPr id="2" name="圆角矩形 1"/>
          <p:cNvSpPr/>
          <p:nvPr/>
        </p:nvSpPr>
        <p:spPr>
          <a:xfrm>
            <a:off x="283029" y="6495803"/>
            <a:ext cx="11625943" cy="213755"/>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4503494" y="1068779"/>
            <a:ext cx="3185013" cy="584775"/>
          </a:xfrm>
          <a:prstGeom prst="rect">
            <a:avLst/>
          </a:prstGeom>
          <a:noFill/>
        </p:spPr>
        <p:txBody>
          <a:bodyPr wrap="square" rtlCol="0">
            <a:spAutoFit/>
          </a:bodyPr>
          <a:lstStyle/>
          <a:p>
            <a:pPr algn="ctr"/>
            <a:r>
              <a:rPr lang="zh-CN" altLang="en-US" sz="3200" dirty="0" smtClean="0">
                <a:solidFill>
                  <a:srgbClr val="C00000"/>
                </a:solidFill>
                <a:latin typeface="黑体" panose="02010609060101010101" charset="-122"/>
                <a:ea typeface="黑体" panose="02010609060101010101" charset="-122"/>
              </a:rPr>
              <a:t>狼牙山五壮士</a:t>
            </a:r>
            <a:endParaRPr lang="zh-CN" altLang="en-US" sz="3200" dirty="0">
              <a:solidFill>
                <a:srgbClr val="C00000"/>
              </a:solidFill>
              <a:latin typeface="黑体" panose="02010609060101010101" charset="-122"/>
              <a:ea typeface="黑体" panose="02010609060101010101" charset="-122"/>
            </a:endParaRPr>
          </a:p>
        </p:txBody>
      </p:sp>
      <p:sp>
        <p:nvSpPr>
          <p:cNvPr id="13" name="矩形 12"/>
          <p:cNvSpPr/>
          <p:nvPr/>
        </p:nvSpPr>
        <p:spPr>
          <a:xfrm>
            <a:off x="283029" y="1680253"/>
            <a:ext cx="11625943" cy="216736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a:latin typeface="仿宋" panose="02010609060101010101" pitchFamily="49" charset="-122"/>
              <a:ea typeface="仿宋" panose="02010609060101010101" pitchFamily="49" charset="-122"/>
            </a:endParaRPr>
          </a:p>
        </p:txBody>
      </p:sp>
      <p:sp>
        <p:nvSpPr>
          <p:cNvPr id="4" name="矩形 3"/>
          <p:cNvSpPr/>
          <p:nvPr/>
        </p:nvSpPr>
        <p:spPr>
          <a:xfrm>
            <a:off x="801370" y="1882140"/>
            <a:ext cx="10861675" cy="1753235"/>
          </a:xfrm>
          <a:prstGeom prst="rect">
            <a:avLst/>
          </a:prstGeom>
        </p:spPr>
        <p:txBody>
          <a:bodyPr wrap="square">
            <a:spAutoFit/>
          </a:bodyPr>
          <a:lstStyle/>
          <a:p>
            <a:pPr marL="342900" indent="-342900" algn="just" fontAlgn="auto">
              <a:lnSpc>
                <a:spcPct val="150000"/>
              </a:lnSpc>
              <a:buFont typeface="Arial" panose="020B0604020202020204" pitchFamily="34" charset="0"/>
              <a:buChar char="•"/>
            </a:pPr>
            <a:r>
              <a:rPr lang="en-US" altLang="zh-CN" sz="2400" b="1" dirty="0">
                <a:latin typeface="仿宋" panose="02010609060101010101" pitchFamily="49" charset="-122"/>
                <a:ea typeface="仿宋" panose="02010609060101010101" pitchFamily="49" charset="-122"/>
              </a:rPr>
              <a:t>1941</a:t>
            </a:r>
            <a:r>
              <a:rPr lang="zh-CN" altLang="en-US" sz="2400" b="1" dirty="0">
                <a:latin typeface="仿宋" panose="02010609060101010101" pitchFamily="49" charset="-122"/>
                <a:ea typeface="仿宋" panose="02010609060101010101" pitchFamily="49" charset="-122"/>
              </a:rPr>
              <a:t>年</a:t>
            </a:r>
            <a:r>
              <a:rPr lang="en-US" altLang="zh-CN" sz="2400" b="1" dirty="0">
                <a:latin typeface="仿宋" panose="02010609060101010101" pitchFamily="49" charset="-122"/>
                <a:ea typeface="仿宋" panose="02010609060101010101" pitchFamily="49" charset="-122"/>
              </a:rPr>
              <a:t>9</a:t>
            </a:r>
            <a:r>
              <a:rPr lang="zh-CN" altLang="en-US" sz="2400" b="1" dirty="0">
                <a:latin typeface="仿宋" panose="02010609060101010101" pitchFamily="49" charset="-122"/>
                <a:ea typeface="仿宋" panose="02010609060101010101" pitchFamily="49" charset="-122"/>
              </a:rPr>
              <a:t>月</a:t>
            </a:r>
            <a:r>
              <a:rPr lang="en-US" altLang="zh-CN" sz="2400" b="1" dirty="0">
                <a:latin typeface="仿宋" panose="02010609060101010101" pitchFamily="49" charset="-122"/>
                <a:ea typeface="仿宋" panose="02010609060101010101" pitchFamily="49" charset="-122"/>
              </a:rPr>
              <a:t>25</a:t>
            </a:r>
            <a:r>
              <a:rPr lang="zh-CN" altLang="en-US" sz="2400" b="1" dirty="0">
                <a:latin typeface="仿宋" panose="02010609060101010101" pitchFamily="49" charset="-122"/>
                <a:ea typeface="仿宋" panose="02010609060101010101" pitchFamily="49" charset="-122"/>
              </a:rPr>
              <a:t>日，日伪军</a:t>
            </a:r>
            <a:r>
              <a:rPr lang="en-US" altLang="zh-CN" sz="2400" b="1" dirty="0">
                <a:latin typeface="仿宋" panose="02010609060101010101" pitchFamily="49" charset="-122"/>
                <a:ea typeface="仿宋" panose="02010609060101010101" pitchFamily="49" charset="-122"/>
              </a:rPr>
              <a:t>3500</a:t>
            </a:r>
            <a:r>
              <a:rPr lang="zh-CN" altLang="en-US" sz="2400" b="1" dirty="0">
                <a:latin typeface="仿宋" panose="02010609060101010101" pitchFamily="49" charset="-122"/>
                <a:ea typeface="仿宋" panose="02010609060101010101" pitchFamily="49" charset="-122"/>
              </a:rPr>
              <a:t>余人围攻易县城西南的狼牙山地区</a:t>
            </a:r>
            <a:r>
              <a:rPr lang="zh-CN" altLang="en-US" sz="2400" b="1" dirty="0" smtClean="0">
                <a:latin typeface="仿宋" panose="02010609060101010101" pitchFamily="49" charset="-122"/>
                <a:ea typeface="仿宋" panose="02010609060101010101" pitchFamily="49" charset="-122"/>
              </a:rPr>
              <a:t>。</a:t>
            </a:r>
            <a:endParaRPr lang="en-US" altLang="zh-CN" sz="2400" b="1" dirty="0" smtClean="0">
              <a:latin typeface="仿宋" panose="02010609060101010101" pitchFamily="49" charset="-122"/>
              <a:ea typeface="仿宋" panose="02010609060101010101" pitchFamily="49" charset="-122"/>
            </a:endParaRPr>
          </a:p>
          <a:p>
            <a:pPr marL="342900" indent="-342900" algn="just" fontAlgn="auto">
              <a:lnSpc>
                <a:spcPct val="150000"/>
              </a:lnSpc>
              <a:buFont typeface="Arial" panose="020B0604020202020204" pitchFamily="34" charset="0"/>
              <a:buChar char="•"/>
            </a:pPr>
            <a:r>
              <a:rPr lang="zh-CN" altLang="en-US" sz="2400" b="1" dirty="0" smtClean="0">
                <a:latin typeface="仿宋" panose="02010609060101010101" pitchFamily="49" charset="-122"/>
                <a:ea typeface="仿宋" panose="02010609060101010101" pitchFamily="49" charset="-122"/>
              </a:rPr>
              <a:t>晋察冀</a:t>
            </a:r>
            <a:r>
              <a:rPr lang="zh-CN" altLang="en-US" sz="2400" b="1" dirty="0">
                <a:latin typeface="仿宋" panose="02010609060101010101" pitchFamily="49" charset="-122"/>
                <a:ea typeface="仿宋" panose="02010609060101010101" pitchFamily="49" charset="-122"/>
              </a:rPr>
              <a:t>军区五位</a:t>
            </a:r>
            <a:r>
              <a:rPr lang="zh-CN" altLang="en-US" sz="2400" b="1" dirty="0" smtClean="0">
                <a:latin typeface="仿宋" panose="02010609060101010101" pitchFamily="49" charset="-122"/>
                <a:ea typeface="仿宋" panose="02010609060101010101" pitchFamily="49" charset="-122"/>
              </a:rPr>
              <a:t>战士</a:t>
            </a:r>
            <a:r>
              <a:rPr lang="zh-CN" altLang="en-US" sz="2400" b="1" dirty="0">
                <a:latin typeface="仿宋" panose="02010609060101010101" pitchFamily="49" charset="-122"/>
                <a:ea typeface="仿宋" panose="02010609060101010101" pitchFamily="49" charset="-122"/>
              </a:rPr>
              <a:t>：</a:t>
            </a:r>
            <a:r>
              <a:rPr lang="zh-CN" altLang="en-US" sz="2400" b="1" dirty="0" smtClean="0">
                <a:latin typeface="仿宋" panose="02010609060101010101" pitchFamily="49" charset="-122"/>
                <a:ea typeface="仿宋" panose="02010609060101010101" pitchFamily="49" charset="-122"/>
              </a:rPr>
              <a:t>班长</a:t>
            </a:r>
            <a:r>
              <a:rPr lang="zh-CN" altLang="en-US" sz="2400" b="1" dirty="0">
                <a:latin typeface="仿宋" panose="02010609060101010101" pitchFamily="49" charset="-122"/>
                <a:ea typeface="仿宋" panose="02010609060101010101" pitchFamily="49" charset="-122"/>
              </a:rPr>
              <a:t>马宝玉、副班长葛振林，战士胡德林、胡福才、宋学义，为掩护全连转移，边打边撤，将日伪军引向狼牙山棋盘陀峰顶绝路</a:t>
            </a:r>
            <a:r>
              <a:rPr lang="zh-CN" altLang="en-US" sz="2400" b="1" dirty="0" smtClean="0">
                <a:latin typeface="仿宋" panose="02010609060101010101" pitchFamily="49" charset="-122"/>
                <a:ea typeface="仿宋" panose="02010609060101010101" pitchFamily="49" charset="-122"/>
              </a:rPr>
              <a:t>。</a:t>
            </a:r>
            <a:endParaRPr lang="zh-CN" altLang="en-US" sz="2400" b="1" dirty="0">
              <a:latin typeface="仿宋" panose="02010609060101010101" pitchFamily="49" charset="-122"/>
              <a:ea typeface="仿宋" panose="02010609060101010101" pitchFamily="49" charset="-122"/>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779" y="3918863"/>
            <a:ext cx="4158342" cy="2407188"/>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7737" y="3918863"/>
            <a:ext cx="3561235" cy="2407188"/>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11817" y="3918863"/>
            <a:ext cx="3546533" cy="2407188"/>
          </a:xfrm>
          <a:prstGeom prst="rect">
            <a:avLst/>
          </a:prstGeom>
        </p:spPr>
      </p:pic>
      <p:pic>
        <p:nvPicPr>
          <p:cNvPr id="20" name="图片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43817" y="323946"/>
            <a:ext cx="1170880" cy="3512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350025" y="226169"/>
            <a:ext cx="7013571" cy="546818"/>
          </a:xfrm>
          <a:prstGeom prst="rect">
            <a:avLst/>
          </a:prstGeom>
          <a:solidFill>
            <a:srgbClr val="C00000"/>
          </a:solidFill>
          <a:ln w="28575" cap="flat"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04" tIns="45702" rIns="91404" bIns="45702" numCol="1" rtlCol="0" anchor="ctr" anchorCtr="0" compatLnSpc="1"/>
          <a:lstStyle/>
          <a:p>
            <a:pPr lvl="0" fontAlgn="base">
              <a:spcBef>
                <a:spcPct val="0"/>
              </a:spcBef>
              <a:spcAft>
                <a:spcPct val="0"/>
              </a:spcAft>
              <a:defRPr/>
            </a:pPr>
            <a:r>
              <a:rPr lang="zh-CN" altLang="en-US" sz="2400" b="1" kern="0" dirty="0" smtClean="0">
                <a:solidFill>
                  <a:srgbClr val="FFFFFF"/>
                </a:solidFill>
                <a:latin typeface="黑体" panose="02010609060101010101" charset="-122"/>
                <a:ea typeface="黑体" panose="02010609060101010101" charset="-122"/>
                <a:cs typeface="思源黑体 CN Regular" panose="020B0500000000000000" charset="-122"/>
              </a:rPr>
              <a:t>一、从</a:t>
            </a:r>
            <a:r>
              <a:rPr lang="zh-CN" altLang="en-US" sz="2400" b="1" kern="0" dirty="0">
                <a:solidFill>
                  <a:srgbClr val="FFFFFF"/>
                </a:solidFill>
                <a:latin typeface="黑体" panose="02010609060101010101" charset="-122"/>
                <a:ea typeface="黑体" panose="02010609060101010101" charset="-122"/>
                <a:cs typeface="思源黑体 CN Regular" panose="020B0500000000000000" charset="-122"/>
              </a:rPr>
              <a:t>平型关到狼牙山</a:t>
            </a:r>
            <a:r>
              <a:rPr lang="zh-CN" altLang="en-US" sz="2400" b="1" kern="0" dirty="0" smtClean="0">
                <a:solidFill>
                  <a:srgbClr val="FFFFFF"/>
                </a:solidFill>
                <a:latin typeface="黑体" panose="02010609060101010101" charset="-122"/>
                <a:ea typeface="黑体" panose="02010609060101010101" charset="-122"/>
                <a:cs typeface="思源黑体 CN Regular" panose="020B0500000000000000" charset="-122"/>
              </a:rPr>
              <a:t>：抗日战争</a:t>
            </a:r>
            <a:r>
              <a:rPr lang="zh-CN" altLang="en-US" sz="2400" b="1" kern="0" dirty="0">
                <a:solidFill>
                  <a:srgbClr val="FFFFFF"/>
                </a:solidFill>
                <a:latin typeface="黑体" panose="02010609060101010101" charset="-122"/>
                <a:ea typeface="黑体" panose="02010609060101010101" charset="-122"/>
                <a:cs typeface="思源黑体 CN Regular" panose="020B0500000000000000" charset="-122"/>
              </a:rPr>
              <a:t>的伟大丰碑</a:t>
            </a:r>
          </a:p>
        </p:txBody>
      </p:sp>
      <p:sp>
        <p:nvSpPr>
          <p:cNvPr id="2" name="圆角矩形 1"/>
          <p:cNvSpPr/>
          <p:nvPr/>
        </p:nvSpPr>
        <p:spPr>
          <a:xfrm>
            <a:off x="283029" y="6495803"/>
            <a:ext cx="11625943" cy="213755"/>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3817" y="323946"/>
            <a:ext cx="1170880" cy="351264"/>
          </a:xfrm>
          <a:prstGeom prst="rect">
            <a:avLst/>
          </a:prstGeom>
        </p:spPr>
      </p:pic>
      <p:grpSp>
        <p:nvGrpSpPr>
          <p:cNvPr id="11" name="组合 10"/>
          <p:cNvGrpSpPr/>
          <p:nvPr/>
        </p:nvGrpSpPr>
        <p:grpSpPr>
          <a:xfrm>
            <a:off x="607928" y="1929628"/>
            <a:ext cx="11664895" cy="3821609"/>
            <a:chOff x="283029" y="2297753"/>
            <a:chExt cx="11664895" cy="3821609"/>
          </a:xfrm>
        </p:grpSpPr>
        <p:sp>
          <p:nvSpPr>
            <p:cNvPr id="13" name="矩形 12"/>
            <p:cNvSpPr/>
            <p:nvPr/>
          </p:nvSpPr>
          <p:spPr>
            <a:xfrm>
              <a:off x="283029" y="2297753"/>
              <a:ext cx="6462155" cy="3295508"/>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a:latin typeface="仿宋" panose="02010609060101010101" pitchFamily="49" charset="-122"/>
                <a:ea typeface="仿宋" panose="02010609060101010101" pitchFamily="49" charset="-122"/>
              </a:endParaRPr>
            </a:p>
          </p:txBody>
        </p:sp>
        <p:sp>
          <p:nvSpPr>
            <p:cNvPr id="4" name="矩形 3"/>
            <p:cNvSpPr/>
            <p:nvPr/>
          </p:nvSpPr>
          <p:spPr>
            <a:xfrm>
              <a:off x="744014" y="2514346"/>
              <a:ext cx="5540185" cy="2862322"/>
            </a:xfrm>
            <a:prstGeom prst="rect">
              <a:avLst/>
            </a:prstGeom>
          </p:spPr>
          <p:txBody>
            <a:bodyPr wrap="square">
              <a:spAutoFit/>
            </a:bodyPr>
            <a:lstStyle/>
            <a:p>
              <a:pPr marL="342900" indent="-342900" algn="just">
                <a:lnSpc>
                  <a:spcPct val="120000"/>
                </a:lnSpc>
                <a:buFont typeface="Arial" panose="020B0604020202020204" pitchFamily="34" charset="0"/>
                <a:buChar char="•"/>
              </a:pPr>
              <a:r>
                <a:rPr lang="zh-CN" altLang="en-US" sz="2500" b="1" dirty="0">
                  <a:latin typeface="仿宋" panose="02010609060101010101" pitchFamily="49" charset="-122"/>
                  <a:ea typeface="仿宋" panose="02010609060101010101" pitchFamily="49" charset="-122"/>
                </a:rPr>
                <a:t>五</a:t>
              </a:r>
              <a:r>
                <a:rPr lang="zh-CN" altLang="en-US" sz="2500" b="1" dirty="0" smtClean="0">
                  <a:latin typeface="仿宋" panose="02010609060101010101" pitchFamily="49" charset="-122"/>
                  <a:ea typeface="仿宋" panose="02010609060101010101" pitchFamily="49" charset="-122"/>
                </a:rPr>
                <a:t>名战士的子弹打光后，</a:t>
              </a:r>
              <a:r>
                <a:rPr lang="zh-CN" altLang="en-US" sz="2500" b="1" dirty="0">
                  <a:latin typeface="仿宋" panose="02010609060101010101" pitchFamily="49" charset="-122"/>
                  <a:ea typeface="仿宋" panose="02010609060101010101" pitchFamily="49" charset="-122"/>
                </a:rPr>
                <a:t>他们就用石块还击。最后，他们毁掉枪支，跳下数十丈深的悬崖。</a:t>
              </a:r>
            </a:p>
            <a:p>
              <a:pPr marL="342900" indent="-342900" algn="just">
                <a:lnSpc>
                  <a:spcPct val="120000"/>
                </a:lnSpc>
                <a:buFont typeface="Arial" panose="020B0604020202020204" pitchFamily="34" charset="0"/>
                <a:buChar char="•"/>
              </a:pPr>
              <a:r>
                <a:rPr lang="zh-CN" altLang="en-US" sz="2500" b="1" dirty="0">
                  <a:latin typeface="仿宋" panose="02010609060101010101" pitchFamily="49" charset="-122"/>
                  <a:ea typeface="仿宋" panose="02010609060101010101" pitchFamily="49" charset="-122"/>
                </a:rPr>
                <a:t>马宝玉、胡德林、胡福才壮烈殉国；葛振林、宋学义被山腰树枝挂住，幸免于难。</a:t>
              </a:r>
            </a:p>
          </p:txBody>
        </p: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4987" y="2297753"/>
              <a:ext cx="3784270" cy="3320697"/>
            </a:xfrm>
            <a:prstGeom prst="rect">
              <a:avLst/>
            </a:prstGeom>
          </p:spPr>
        </p:pic>
        <p:sp>
          <p:nvSpPr>
            <p:cNvPr id="10" name="矩形 9"/>
            <p:cNvSpPr/>
            <p:nvPr/>
          </p:nvSpPr>
          <p:spPr>
            <a:xfrm>
              <a:off x="6649679" y="5750030"/>
              <a:ext cx="5298245" cy="369332"/>
            </a:xfrm>
            <a:prstGeom prst="rect">
              <a:avLst/>
            </a:prstGeom>
          </p:spPr>
          <p:txBody>
            <a:bodyPr wrap="none">
              <a:spAutoFit/>
            </a:bodyPr>
            <a:lstStyle/>
            <a:p>
              <a:r>
                <a:rPr lang="zh-CN" altLang="en-US" b="1" dirty="0" smtClean="0">
                  <a:latin typeface="仿宋" panose="02010609060101010101" pitchFamily="49" charset="-122"/>
                  <a:ea typeface="仿宋" panose="02010609060101010101" pitchFamily="49" charset="-122"/>
                </a:rPr>
                <a:t>狼牙</a:t>
              </a:r>
              <a:r>
                <a:rPr lang="zh-CN" altLang="en-US" b="1" dirty="0">
                  <a:latin typeface="仿宋" panose="02010609060101010101" pitchFamily="49" charset="-122"/>
                  <a:ea typeface="仿宋" panose="02010609060101010101" pitchFamily="49" charset="-122"/>
                </a:rPr>
                <a:t>山五</a:t>
              </a:r>
              <a:r>
                <a:rPr lang="zh-CN" altLang="en-US" b="1" dirty="0" smtClean="0">
                  <a:latin typeface="仿宋" panose="02010609060101010101" pitchFamily="49" charset="-122"/>
                  <a:ea typeface="仿宋" panose="02010609060101010101" pitchFamily="49" charset="-122"/>
                </a:rPr>
                <a:t>壮士幸存者</a:t>
              </a:r>
              <a:r>
                <a:rPr lang="zh-CN" altLang="en-US" b="1" dirty="0">
                  <a:latin typeface="仿宋" panose="02010609060101010101" pitchFamily="49" charset="-122"/>
                  <a:ea typeface="仿宋" panose="02010609060101010101" pitchFamily="49" charset="-122"/>
                </a:rPr>
                <a:t>葛振林（右）和</a:t>
              </a:r>
              <a:r>
                <a:rPr lang="zh-CN" altLang="en-US" b="1" dirty="0" smtClean="0">
                  <a:latin typeface="仿宋" panose="02010609060101010101" pitchFamily="49" charset="-122"/>
                  <a:ea typeface="仿宋" panose="02010609060101010101" pitchFamily="49" charset="-122"/>
                </a:rPr>
                <a:t>宋学义（左）</a:t>
              </a:r>
              <a:endParaRPr lang="zh-CN" altLang="en-US" b="1" dirty="0">
                <a:latin typeface="仿宋" panose="02010609060101010101" pitchFamily="49" charset="-122"/>
                <a:ea typeface="仿宋" panose="02010609060101010101" pitchFamily="49"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350025" y="226169"/>
            <a:ext cx="7013571" cy="546818"/>
          </a:xfrm>
          <a:prstGeom prst="rect">
            <a:avLst/>
          </a:prstGeom>
          <a:solidFill>
            <a:srgbClr val="C00000"/>
          </a:solidFill>
          <a:ln w="28575" cap="flat"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04" tIns="45702" rIns="91404" bIns="45702" numCol="1" rtlCol="0" anchor="ctr" anchorCtr="0" compatLnSpc="1"/>
          <a:lstStyle/>
          <a:p>
            <a:pPr lvl="0" fontAlgn="base">
              <a:spcBef>
                <a:spcPct val="0"/>
              </a:spcBef>
              <a:spcAft>
                <a:spcPct val="0"/>
              </a:spcAft>
              <a:defRPr/>
            </a:pPr>
            <a:r>
              <a:rPr lang="zh-CN" altLang="en-US" sz="2400" b="1" kern="0" dirty="0" smtClean="0">
                <a:solidFill>
                  <a:srgbClr val="FFFFFF"/>
                </a:solidFill>
                <a:latin typeface="黑体" panose="02010609060101010101" charset="-122"/>
                <a:ea typeface="黑体" panose="02010609060101010101" charset="-122"/>
                <a:cs typeface="思源黑体 CN Regular" panose="020B0500000000000000" charset="-122"/>
              </a:rPr>
              <a:t>一、从</a:t>
            </a:r>
            <a:r>
              <a:rPr lang="zh-CN" altLang="en-US" sz="2400" b="1" kern="0" dirty="0">
                <a:solidFill>
                  <a:srgbClr val="FFFFFF"/>
                </a:solidFill>
                <a:latin typeface="黑体" panose="02010609060101010101" charset="-122"/>
                <a:ea typeface="黑体" panose="02010609060101010101" charset="-122"/>
                <a:cs typeface="思源黑体 CN Regular" panose="020B0500000000000000" charset="-122"/>
              </a:rPr>
              <a:t>平型关到狼牙山</a:t>
            </a:r>
            <a:r>
              <a:rPr lang="zh-CN" altLang="en-US" sz="2400" b="1" kern="0" dirty="0" smtClean="0">
                <a:solidFill>
                  <a:srgbClr val="FFFFFF"/>
                </a:solidFill>
                <a:latin typeface="黑体" panose="02010609060101010101" charset="-122"/>
                <a:ea typeface="黑体" panose="02010609060101010101" charset="-122"/>
                <a:cs typeface="思源黑体 CN Regular" panose="020B0500000000000000" charset="-122"/>
              </a:rPr>
              <a:t>：抗日战争</a:t>
            </a:r>
            <a:r>
              <a:rPr lang="zh-CN" altLang="en-US" sz="2400" b="1" kern="0" dirty="0">
                <a:solidFill>
                  <a:srgbClr val="FFFFFF"/>
                </a:solidFill>
                <a:latin typeface="黑体" panose="02010609060101010101" charset="-122"/>
                <a:ea typeface="黑体" panose="02010609060101010101" charset="-122"/>
                <a:cs typeface="思源黑体 CN Regular" panose="020B0500000000000000" charset="-122"/>
              </a:rPr>
              <a:t>的伟大丰碑</a:t>
            </a:r>
          </a:p>
        </p:txBody>
      </p:sp>
      <p:sp>
        <p:nvSpPr>
          <p:cNvPr id="2" name="圆角矩形 1"/>
          <p:cNvSpPr/>
          <p:nvPr/>
        </p:nvSpPr>
        <p:spPr>
          <a:xfrm>
            <a:off x="283029" y="6495803"/>
            <a:ext cx="11625943" cy="213755"/>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816430" y="1822753"/>
            <a:ext cx="10559141" cy="3219194"/>
            <a:chOff x="816430" y="2084003"/>
            <a:chExt cx="10559141" cy="3219194"/>
          </a:xfrm>
        </p:grpSpPr>
        <p:sp>
          <p:nvSpPr>
            <p:cNvPr id="13" name="矩形 12"/>
            <p:cNvSpPr/>
            <p:nvPr/>
          </p:nvSpPr>
          <p:spPr>
            <a:xfrm>
              <a:off x="816430" y="2084003"/>
              <a:ext cx="7578436" cy="3214347"/>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a:latin typeface="仿宋" panose="02010609060101010101" pitchFamily="49" charset="-122"/>
                <a:ea typeface="仿宋" panose="02010609060101010101" pitchFamily="49" charset="-122"/>
              </a:endParaRPr>
            </a:p>
          </p:txBody>
        </p:sp>
        <p:sp>
          <p:nvSpPr>
            <p:cNvPr id="4" name="矩形 3"/>
            <p:cNvSpPr/>
            <p:nvPr/>
          </p:nvSpPr>
          <p:spPr>
            <a:xfrm>
              <a:off x="1081472" y="2347141"/>
              <a:ext cx="7048352" cy="2631490"/>
            </a:xfrm>
            <a:prstGeom prst="rect">
              <a:avLst/>
            </a:prstGeom>
          </p:spPr>
          <p:txBody>
            <a:bodyPr wrap="square">
              <a:spAutoFit/>
            </a:bodyPr>
            <a:lstStyle/>
            <a:p>
              <a:pPr algn="just">
                <a:lnSpc>
                  <a:spcPct val="150000"/>
                </a:lnSpc>
              </a:pPr>
              <a:r>
                <a:rPr lang="en-US" altLang="zh-CN" sz="2200" b="1" dirty="0">
                  <a:latin typeface="仿宋" panose="02010609060101010101" pitchFamily="49" charset="-122"/>
                  <a:ea typeface="仿宋" panose="02010609060101010101" pitchFamily="49" charset="-122"/>
                </a:rPr>
                <a:t>1905</a:t>
              </a:r>
              <a:r>
                <a:rPr lang="zh-CN" altLang="en-US" sz="2200" b="1" dirty="0">
                  <a:latin typeface="仿宋" panose="02010609060101010101" pitchFamily="49" charset="-122"/>
                  <a:ea typeface="仿宋" panose="02010609060101010101" pitchFamily="49" charset="-122"/>
                </a:rPr>
                <a:t>年</a:t>
              </a:r>
              <a:r>
                <a:rPr lang="en-US" altLang="zh-CN" sz="2200" b="1" dirty="0">
                  <a:latin typeface="仿宋" panose="02010609060101010101" pitchFamily="49" charset="-122"/>
                  <a:ea typeface="仿宋" panose="02010609060101010101" pitchFamily="49" charset="-122"/>
                </a:rPr>
                <a:t>3</a:t>
              </a:r>
              <a:r>
                <a:rPr lang="zh-CN" altLang="en-US" sz="2200" b="1" dirty="0">
                  <a:latin typeface="仿宋" panose="02010609060101010101" pitchFamily="49" charset="-122"/>
                  <a:ea typeface="仿宋" panose="02010609060101010101" pitchFamily="49" charset="-122"/>
                </a:rPr>
                <a:t>月</a:t>
              </a:r>
              <a:r>
                <a:rPr lang="en-US" altLang="zh-CN" sz="2200" b="1" dirty="0">
                  <a:latin typeface="仿宋" panose="02010609060101010101" pitchFamily="49" charset="-122"/>
                  <a:ea typeface="仿宋" panose="02010609060101010101" pitchFamily="49" charset="-122"/>
                </a:rPr>
                <a:t>15</a:t>
              </a:r>
              <a:r>
                <a:rPr lang="zh-CN" altLang="en-US" sz="2200" b="1" dirty="0" smtClean="0">
                  <a:latin typeface="仿宋" panose="02010609060101010101" pitchFamily="49" charset="-122"/>
                  <a:ea typeface="仿宋" panose="02010609060101010101" pitchFamily="49" charset="-122"/>
                </a:rPr>
                <a:t>日，左权出生</a:t>
              </a:r>
              <a:r>
                <a:rPr lang="zh-CN" altLang="en-US" sz="2200" b="1" dirty="0">
                  <a:latin typeface="仿宋" panose="02010609060101010101" pitchFamily="49" charset="-122"/>
                  <a:ea typeface="仿宋" panose="02010609060101010101" pitchFamily="49" charset="-122"/>
                </a:rPr>
                <a:t>在湖南醴陵一个农民家庭。中学时代参加中共领导的社会研究社，开始接触马克思主义</a:t>
              </a:r>
              <a:r>
                <a:rPr lang="zh-CN" altLang="en-US" sz="2200" b="1" dirty="0" smtClean="0">
                  <a:latin typeface="仿宋" panose="02010609060101010101" pitchFamily="49" charset="-122"/>
                  <a:ea typeface="仿宋" panose="02010609060101010101" pitchFamily="49" charset="-122"/>
                </a:rPr>
                <a:t>。</a:t>
              </a:r>
              <a:r>
                <a:rPr lang="en-US" altLang="zh-CN" sz="2200" b="1" dirty="0" smtClean="0">
                  <a:latin typeface="仿宋" panose="02010609060101010101" pitchFamily="49" charset="-122"/>
                  <a:ea typeface="仿宋" panose="02010609060101010101" pitchFamily="49" charset="-122"/>
                </a:rPr>
                <a:t>1925</a:t>
              </a:r>
              <a:r>
                <a:rPr lang="zh-CN" altLang="en-US" sz="2200" b="1" dirty="0">
                  <a:latin typeface="仿宋" panose="02010609060101010101" pitchFamily="49" charset="-122"/>
                  <a:ea typeface="仿宋" panose="02010609060101010101" pitchFamily="49" charset="-122"/>
                </a:rPr>
                <a:t>年</a:t>
              </a:r>
              <a:r>
                <a:rPr lang="en-US" altLang="zh-CN" sz="2200" b="1" dirty="0">
                  <a:latin typeface="仿宋" panose="02010609060101010101" pitchFamily="49" charset="-122"/>
                  <a:ea typeface="仿宋" panose="02010609060101010101" pitchFamily="49" charset="-122"/>
                </a:rPr>
                <a:t>2</a:t>
              </a:r>
              <a:r>
                <a:rPr lang="zh-CN" altLang="en-US" sz="2200" b="1" dirty="0">
                  <a:latin typeface="仿宋" panose="02010609060101010101" pitchFamily="49" charset="-122"/>
                  <a:ea typeface="仿宋" panose="02010609060101010101" pitchFamily="49" charset="-122"/>
                </a:rPr>
                <a:t>月加入中国共产党。同年</a:t>
              </a:r>
              <a:r>
                <a:rPr lang="en-US" altLang="zh-CN" sz="2200" b="1" dirty="0">
                  <a:latin typeface="仿宋" panose="02010609060101010101" pitchFamily="49" charset="-122"/>
                  <a:ea typeface="仿宋" panose="02010609060101010101" pitchFamily="49" charset="-122"/>
                </a:rPr>
                <a:t>12</a:t>
              </a:r>
              <a:r>
                <a:rPr lang="zh-CN" altLang="en-US" sz="2200" b="1" dirty="0">
                  <a:latin typeface="仿宋" panose="02010609060101010101" pitchFamily="49" charset="-122"/>
                  <a:ea typeface="仿宋" panose="02010609060101010101" pitchFamily="49" charset="-122"/>
                </a:rPr>
                <a:t>月赴苏联，先后在莫斯科中山大学、伏龙芝军事学院学习。</a:t>
              </a:r>
              <a:r>
                <a:rPr lang="en-US" altLang="zh-CN" sz="2200" b="1" dirty="0">
                  <a:latin typeface="仿宋" panose="02010609060101010101" pitchFamily="49" charset="-122"/>
                  <a:ea typeface="仿宋" panose="02010609060101010101" pitchFamily="49" charset="-122"/>
                </a:rPr>
                <a:t>1930</a:t>
              </a:r>
              <a:r>
                <a:rPr lang="zh-CN" altLang="en-US" sz="2200" b="1" dirty="0">
                  <a:latin typeface="仿宋" panose="02010609060101010101" pitchFamily="49" charset="-122"/>
                  <a:ea typeface="仿宋" panose="02010609060101010101" pitchFamily="49" charset="-122"/>
                </a:rPr>
                <a:t>年回国后到中央苏区</a:t>
              </a:r>
              <a:r>
                <a:rPr lang="zh-CN" altLang="en-US" sz="2200" b="1" dirty="0" smtClean="0">
                  <a:latin typeface="仿宋" panose="02010609060101010101" pitchFamily="49" charset="-122"/>
                  <a:ea typeface="仿宋" panose="02010609060101010101" pitchFamily="49" charset="-122"/>
                </a:rPr>
                <a:t>工作。</a:t>
              </a:r>
              <a:endParaRPr lang="zh-CN" altLang="en-US" sz="2200" b="1" dirty="0">
                <a:latin typeface="仿宋" panose="02010609060101010101" pitchFamily="49" charset="-122"/>
                <a:ea typeface="仿宋" panose="02010609060101010101" pitchFamily="49" charset="-122"/>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0655" y="2084003"/>
              <a:ext cx="2554916" cy="3219194"/>
            </a:xfrm>
            <a:prstGeom prst="rect">
              <a:avLst/>
            </a:prstGeom>
          </p:spPr>
        </p:pic>
        <p:sp>
          <p:nvSpPr>
            <p:cNvPr id="10" name="圆角矩形 9"/>
            <p:cNvSpPr/>
            <p:nvPr/>
          </p:nvSpPr>
          <p:spPr>
            <a:xfrm>
              <a:off x="9595262" y="4773880"/>
              <a:ext cx="1080655" cy="524469"/>
            </a:xfrm>
            <a:prstGeom prst="roundRect">
              <a:avLst/>
            </a:prstGeom>
            <a:solidFill>
              <a:schemeClr val="bg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9774947" y="4830568"/>
              <a:ext cx="697627" cy="400110"/>
            </a:xfrm>
            <a:prstGeom prst="rect">
              <a:avLst/>
            </a:prstGeom>
          </p:spPr>
          <p:txBody>
            <a:bodyPr wrap="none">
              <a:spAutoFit/>
            </a:bodyPr>
            <a:lstStyle/>
            <a:p>
              <a:r>
                <a:rPr lang="zh-CN" altLang="en-US" sz="2000" b="1" dirty="0">
                  <a:latin typeface="仿宋" panose="02010609060101010101" pitchFamily="49" charset="-122"/>
                  <a:ea typeface="仿宋" panose="02010609060101010101" pitchFamily="49" charset="-122"/>
                </a:rPr>
                <a:t>左权</a:t>
              </a:r>
            </a:p>
          </p:txBody>
        </p:sp>
      </p:grpSp>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43817" y="323946"/>
            <a:ext cx="1170880" cy="3512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350025" y="226169"/>
            <a:ext cx="7013571" cy="546818"/>
          </a:xfrm>
          <a:prstGeom prst="rect">
            <a:avLst/>
          </a:prstGeom>
          <a:solidFill>
            <a:srgbClr val="C00000"/>
          </a:solidFill>
          <a:ln w="28575" cap="flat"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04" tIns="45702" rIns="91404" bIns="45702" numCol="1" rtlCol="0" anchor="ctr" anchorCtr="0" compatLnSpc="1"/>
          <a:lstStyle/>
          <a:p>
            <a:pPr lvl="0" fontAlgn="base">
              <a:spcBef>
                <a:spcPct val="0"/>
              </a:spcBef>
              <a:spcAft>
                <a:spcPct val="0"/>
              </a:spcAft>
              <a:defRPr/>
            </a:pPr>
            <a:r>
              <a:rPr lang="zh-CN" altLang="en-US" sz="2400" b="1" kern="0" dirty="0" smtClean="0">
                <a:solidFill>
                  <a:srgbClr val="FFFFFF"/>
                </a:solidFill>
                <a:latin typeface="黑体" panose="02010609060101010101" charset="-122"/>
                <a:ea typeface="黑体" panose="02010609060101010101" charset="-122"/>
                <a:cs typeface="思源黑体 CN Regular" panose="020B0500000000000000" charset="-122"/>
              </a:rPr>
              <a:t>一、从</a:t>
            </a:r>
            <a:r>
              <a:rPr lang="zh-CN" altLang="en-US" sz="2400" b="1" kern="0" dirty="0">
                <a:solidFill>
                  <a:srgbClr val="FFFFFF"/>
                </a:solidFill>
                <a:latin typeface="黑体" panose="02010609060101010101" charset="-122"/>
                <a:ea typeface="黑体" panose="02010609060101010101" charset="-122"/>
                <a:cs typeface="思源黑体 CN Regular" panose="020B0500000000000000" charset="-122"/>
              </a:rPr>
              <a:t>平型关到狼牙山</a:t>
            </a:r>
            <a:r>
              <a:rPr lang="zh-CN" altLang="en-US" sz="2400" b="1" kern="0" dirty="0" smtClean="0">
                <a:solidFill>
                  <a:srgbClr val="FFFFFF"/>
                </a:solidFill>
                <a:latin typeface="黑体" panose="02010609060101010101" charset="-122"/>
                <a:ea typeface="黑体" panose="02010609060101010101" charset="-122"/>
                <a:cs typeface="思源黑体 CN Regular" panose="020B0500000000000000" charset="-122"/>
              </a:rPr>
              <a:t>：抗日战争</a:t>
            </a:r>
            <a:r>
              <a:rPr lang="zh-CN" altLang="en-US" sz="2400" b="1" kern="0" dirty="0">
                <a:solidFill>
                  <a:srgbClr val="FFFFFF"/>
                </a:solidFill>
                <a:latin typeface="黑体" panose="02010609060101010101" charset="-122"/>
                <a:ea typeface="黑体" panose="02010609060101010101" charset="-122"/>
                <a:cs typeface="思源黑体 CN Regular" panose="020B0500000000000000" charset="-122"/>
              </a:rPr>
              <a:t>的伟大丰碑</a:t>
            </a:r>
          </a:p>
        </p:txBody>
      </p:sp>
      <p:sp>
        <p:nvSpPr>
          <p:cNvPr id="2" name="圆角矩形 1"/>
          <p:cNvSpPr/>
          <p:nvPr/>
        </p:nvSpPr>
        <p:spPr>
          <a:xfrm>
            <a:off x="283029" y="6495803"/>
            <a:ext cx="11625943" cy="213755"/>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182696" y="1882128"/>
            <a:ext cx="11826608" cy="3214347"/>
            <a:chOff x="258305" y="2333378"/>
            <a:chExt cx="11826608" cy="3214347"/>
          </a:xfrm>
        </p:grpSpPr>
        <p:grpSp>
          <p:nvGrpSpPr>
            <p:cNvPr id="6" name="组合 5"/>
            <p:cNvGrpSpPr/>
            <p:nvPr/>
          </p:nvGrpSpPr>
          <p:grpSpPr>
            <a:xfrm>
              <a:off x="258305" y="2333378"/>
              <a:ext cx="7578436" cy="3214347"/>
              <a:chOff x="816430" y="2084003"/>
              <a:chExt cx="7578436" cy="3214347"/>
            </a:xfrm>
          </p:grpSpPr>
          <p:sp>
            <p:nvSpPr>
              <p:cNvPr id="13" name="矩形 12"/>
              <p:cNvSpPr/>
              <p:nvPr/>
            </p:nvSpPr>
            <p:spPr>
              <a:xfrm>
                <a:off x="816430" y="2084003"/>
                <a:ext cx="7578436" cy="3214347"/>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a:latin typeface="仿宋" panose="02010609060101010101" pitchFamily="49" charset="-122"/>
                  <a:ea typeface="仿宋" panose="02010609060101010101" pitchFamily="49" charset="-122"/>
                </a:endParaRPr>
              </a:p>
            </p:txBody>
          </p:sp>
          <p:sp>
            <p:nvSpPr>
              <p:cNvPr id="4" name="矩形 3"/>
              <p:cNvSpPr/>
              <p:nvPr/>
            </p:nvSpPr>
            <p:spPr>
              <a:xfrm>
                <a:off x="948951" y="2347141"/>
                <a:ext cx="7313394" cy="600164"/>
              </a:xfrm>
              <a:prstGeom prst="rect">
                <a:avLst/>
              </a:prstGeom>
            </p:spPr>
            <p:txBody>
              <a:bodyPr wrap="square">
                <a:spAutoFit/>
              </a:bodyPr>
              <a:lstStyle/>
              <a:p>
                <a:pPr algn="just">
                  <a:lnSpc>
                    <a:spcPct val="150000"/>
                  </a:lnSpc>
                </a:pPr>
                <a:r>
                  <a:rPr lang="en-US" altLang="zh-CN" sz="2200" b="1" dirty="0">
                    <a:latin typeface="仿宋" panose="02010609060101010101" pitchFamily="49" charset="-122"/>
                    <a:ea typeface="仿宋" panose="02010609060101010101" pitchFamily="49" charset="-122"/>
                  </a:rPr>
                  <a:t>1940</a:t>
                </a:r>
                <a:r>
                  <a:rPr lang="zh-CN" altLang="en-US" sz="2200" b="1" dirty="0">
                    <a:latin typeface="仿宋" panose="02010609060101010101" pitchFamily="49" charset="-122"/>
                    <a:ea typeface="仿宋" panose="02010609060101010101" pitchFamily="49" charset="-122"/>
                  </a:rPr>
                  <a:t>年秋</a:t>
                </a:r>
                <a:r>
                  <a:rPr lang="zh-CN" altLang="en-US" sz="2200" b="1" dirty="0" smtClean="0">
                    <a:latin typeface="仿宋" panose="02010609060101010101" pitchFamily="49" charset="-122"/>
                    <a:ea typeface="仿宋" panose="02010609060101010101" pitchFamily="49" charset="-122"/>
                  </a:rPr>
                  <a:t>，左权同志协助彭德怀同志指挥</a:t>
                </a:r>
                <a:r>
                  <a:rPr lang="zh-CN" altLang="en-US" sz="2200" b="1" dirty="0">
                    <a:latin typeface="仿宋" panose="02010609060101010101" pitchFamily="49" charset="-122"/>
                    <a:ea typeface="仿宋" panose="02010609060101010101" pitchFamily="49" charset="-122"/>
                  </a:rPr>
                  <a:t>著名的百团大战。</a:t>
                </a:r>
              </a:p>
            </p:txBody>
          </p:sp>
          <p:sp>
            <p:nvSpPr>
              <p:cNvPr id="12" name="矩形 11"/>
              <p:cNvSpPr/>
              <p:nvPr/>
            </p:nvSpPr>
            <p:spPr>
              <a:xfrm>
                <a:off x="958851" y="3128916"/>
                <a:ext cx="7313394" cy="2044342"/>
              </a:xfrm>
              <a:prstGeom prst="rect">
                <a:avLst/>
              </a:prstGeom>
            </p:spPr>
            <p:txBody>
              <a:bodyPr wrap="square">
                <a:spAutoFit/>
              </a:bodyPr>
              <a:lstStyle/>
              <a:p>
                <a:pPr algn="just">
                  <a:lnSpc>
                    <a:spcPct val="150000"/>
                  </a:lnSpc>
                </a:pPr>
                <a:r>
                  <a:rPr lang="en-US" altLang="zh-CN" sz="2200" b="1" dirty="0">
                    <a:latin typeface="仿宋" panose="02010609060101010101" pitchFamily="49" charset="-122"/>
                    <a:ea typeface="仿宋" panose="02010609060101010101" pitchFamily="49" charset="-122"/>
                  </a:rPr>
                  <a:t>1942</a:t>
                </a:r>
                <a:r>
                  <a:rPr lang="zh-CN" altLang="en-US" sz="2200" b="1" dirty="0">
                    <a:latin typeface="仿宋" panose="02010609060101010101" pitchFamily="49" charset="-122"/>
                    <a:ea typeface="仿宋" panose="02010609060101010101" pitchFamily="49" charset="-122"/>
                  </a:rPr>
                  <a:t>年</a:t>
                </a:r>
                <a:r>
                  <a:rPr lang="en-US" altLang="zh-CN" sz="2200" b="1" dirty="0">
                    <a:latin typeface="仿宋" panose="02010609060101010101" pitchFamily="49" charset="-122"/>
                    <a:ea typeface="仿宋" panose="02010609060101010101" pitchFamily="49" charset="-122"/>
                  </a:rPr>
                  <a:t>5</a:t>
                </a:r>
                <a:r>
                  <a:rPr lang="zh-CN" altLang="en-US" sz="2200" b="1" dirty="0">
                    <a:latin typeface="仿宋" panose="02010609060101010101" pitchFamily="49" charset="-122"/>
                    <a:ea typeface="仿宋" panose="02010609060101010101" pitchFamily="49" charset="-122"/>
                  </a:rPr>
                  <a:t>月，日军对太行抗日根据地进行“铁壁合围”大“扫荡”。</a:t>
                </a:r>
                <a:r>
                  <a:rPr lang="en-US" altLang="zh-CN" sz="2200" b="1" dirty="0">
                    <a:latin typeface="仿宋" panose="02010609060101010101" pitchFamily="49" charset="-122"/>
                    <a:ea typeface="仿宋" panose="02010609060101010101" pitchFamily="49" charset="-122"/>
                  </a:rPr>
                  <a:t>25</a:t>
                </a:r>
                <a:r>
                  <a:rPr lang="zh-CN" altLang="en-US" sz="2200" b="1" dirty="0">
                    <a:latin typeface="仿宋" panose="02010609060101010101" pitchFamily="49" charset="-122"/>
                    <a:ea typeface="仿宋" panose="02010609060101010101" pitchFamily="49" charset="-122"/>
                  </a:rPr>
                  <a:t>日</a:t>
                </a:r>
                <a:r>
                  <a:rPr lang="zh-CN" altLang="en-US" sz="2200" b="1" dirty="0" smtClean="0">
                    <a:latin typeface="仿宋" panose="02010609060101010101" pitchFamily="49" charset="-122"/>
                    <a:ea typeface="仿宋" panose="02010609060101010101" pitchFamily="49" charset="-122"/>
                  </a:rPr>
                  <a:t>，左权同志在</a:t>
                </a:r>
                <a:r>
                  <a:rPr lang="zh-CN" altLang="en-US" sz="2200" b="1" dirty="0">
                    <a:latin typeface="仿宋" panose="02010609060101010101" pitchFamily="49" charset="-122"/>
                    <a:ea typeface="仿宋" panose="02010609060101010101" pitchFamily="49" charset="-122"/>
                  </a:rPr>
                  <a:t>山西辽县麻田附近指挥部队掩护中共中央北方局和八路军总部等机关突围转移时，在十字岭战斗中壮烈牺牲，年仅</a:t>
                </a:r>
                <a:r>
                  <a:rPr lang="en-US" altLang="zh-CN" sz="2200" b="1" dirty="0">
                    <a:latin typeface="仿宋" panose="02010609060101010101" pitchFamily="49" charset="-122"/>
                    <a:ea typeface="仿宋" panose="02010609060101010101" pitchFamily="49" charset="-122"/>
                  </a:rPr>
                  <a:t>37</a:t>
                </a:r>
                <a:r>
                  <a:rPr lang="zh-CN" altLang="en-US" sz="2200" b="1" dirty="0">
                    <a:latin typeface="仿宋" panose="02010609060101010101" pitchFamily="49" charset="-122"/>
                    <a:ea typeface="仿宋" panose="02010609060101010101" pitchFamily="49" charset="-122"/>
                  </a:rPr>
                  <a:t>岁。</a:t>
                </a:r>
              </a:p>
            </p:txBody>
          </p:sp>
        </p:gr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1744" y="2333378"/>
              <a:ext cx="4153169" cy="2061018"/>
            </a:xfrm>
            <a:prstGeom prst="rect">
              <a:avLst/>
            </a:prstGeom>
          </p:spPr>
        </p:pic>
        <p:sp>
          <p:nvSpPr>
            <p:cNvPr id="9" name="圆角矩形 8"/>
            <p:cNvSpPr/>
            <p:nvPr/>
          </p:nvSpPr>
          <p:spPr>
            <a:xfrm>
              <a:off x="7931744" y="4560125"/>
              <a:ext cx="4153169" cy="9876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a:p>
          </p:txBody>
        </p:sp>
        <p:sp>
          <p:nvSpPr>
            <p:cNvPr id="14" name="TextBox 13"/>
            <p:cNvSpPr txBox="1"/>
            <p:nvPr/>
          </p:nvSpPr>
          <p:spPr>
            <a:xfrm>
              <a:off x="8253347" y="4880758"/>
              <a:ext cx="3526972" cy="461665"/>
            </a:xfrm>
            <a:prstGeom prst="rect">
              <a:avLst/>
            </a:prstGeom>
            <a:noFill/>
          </p:spPr>
          <p:txBody>
            <a:bodyPr wrap="square" rtlCol="0">
              <a:spAutoFit/>
            </a:bodyPr>
            <a:lstStyle/>
            <a:p>
              <a:pPr algn="ctr"/>
              <a:r>
                <a:rPr lang="zh-CN" altLang="en-US" sz="2400" b="1" dirty="0" smtClean="0">
                  <a:latin typeface="仿宋" panose="02010609060101010101" pitchFamily="49" charset="-122"/>
                  <a:ea typeface="仿宋" panose="02010609060101010101" pitchFamily="49" charset="-122"/>
                </a:rPr>
                <a:t>麻田八路军总部纪念馆</a:t>
              </a:r>
              <a:endParaRPr lang="zh-CN" altLang="en-US" sz="2400" b="1" dirty="0">
                <a:latin typeface="仿宋" panose="02010609060101010101" pitchFamily="49" charset="-122"/>
                <a:ea typeface="仿宋" panose="02010609060101010101" pitchFamily="49" charset="-122"/>
              </a:endParaRPr>
            </a:p>
          </p:txBody>
        </p:sp>
      </p:grpSp>
      <p:pic>
        <p:nvPicPr>
          <p:cNvPr id="19" name="图片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43817" y="323946"/>
            <a:ext cx="1170880" cy="3512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350025" y="226169"/>
            <a:ext cx="7013571" cy="546818"/>
          </a:xfrm>
          <a:prstGeom prst="rect">
            <a:avLst/>
          </a:prstGeom>
          <a:solidFill>
            <a:srgbClr val="C00000"/>
          </a:solidFill>
          <a:ln w="28575" cap="flat"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04" tIns="45702" rIns="91404" bIns="45702" numCol="1" rtlCol="0" anchor="ctr" anchorCtr="0" compatLnSpc="1"/>
          <a:lstStyle/>
          <a:p>
            <a:pPr lvl="0" fontAlgn="base">
              <a:spcBef>
                <a:spcPct val="0"/>
              </a:spcBef>
              <a:spcAft>
                <a:spcPct val="0"/>
              </a:spcAft>
              <a:defRPr/>
            </a:pPr>
            <a:r>
              <a:rPr lang="zh-CN" altLang="en-US" sz="2400" b="1" kern="0" dirty="0" smtClean="0">
                <a:solidFill>
                  <a:srgbClr val="FFFFFF"/>
                </a:solidFill>
                <a:latin typeface="黑体" panose="02010609060101010101" charset="-122"/>
                <a:ea typeface="黑体" panose="02010609060101010101" charset="-122"/>
                <a:cs typeface="思源黑体 CN Regular" panose="020B0500000000000000" charset="-122"/>
              </a:rPr>
              <a:t>一、从</a:t>
            </a:r>
            <a:r>
              <a:rPr lang="zh-CN" altLang="en-US" sz="2400" b="1" kern="0" dirty="0">
                <a:solidFill>
                  <a:srgbClr val="FFFFFF"/>
                </a:solidFill>
                <a:latin typeface="黑体" panose="02010609060101010101" charset="-122"/>
                <a:ea typeface="黑体" panose="02010609060101010101" charset="-122"/>
                <a:cs typeface="思源黑体 CN Regular" panose="020B0500000000000000" charset="-122"/>
              </a:rPr>
              <a:t>平型关到狼牙山</a:t>
            </a:r>
            <a:r>
              <a:rPr lang="zh-CN" altLang="en-US" sz="2400" b="1" kern="0" dirty="0" smtClean="0">
                <a:solidFill>
                  <a:srgbClr val="FFFFFF"/>
                </a:solidFill>
                <a:latin typeface="黑体" panose="02010609060101010101" charset="-122"/>
                <a:ea typeface="黑体" panose="02010609060101010101" charset="-122"/>
                <a:cs typeface="思源黑体 CN Regular" panose="020B0500000000000000" charset="-122"/>
              </a:rPr>
              <a:t>：抗日战争</a:t>
            </a:r>
            <a:r>
              <a:rPr lang="zh-CN" altLang="en-US" sz="2400" b="1" kern="0" dirty="0">
                <a:solidFill>
                  <a:srgbClr val="FFFFFF"/>
                </a:solidFill>
                <a:latin typeface="黑体" panose="02010609060101010101" charset="-122"/>
                <a:ea typeface="黑体" panose="02010609060101010101" charset="-122"/>
                <a:cs typeface="思源黑体 CN Regular" panose="020B0500000000000000" charset="-122"/>
              </a:rPr>
              <a:t>的伟大丰碑</a:t>
            </a:r>
          </a:p>
        </p:txBody>
      </p:sp>
      <p:sp>
        <p:nvSpPr>
          <p:cNvPr id="2" name="圆角矩形 1"/>
          <p:cNvSpPr/>
          <p:nvPr/>
        </p:nvSpPr>
        <p:spPr>
          <a:xfrm>
            <a:off x="283029" y="6495803"/>
            <a:ext cx="11625943" cy="213755"/>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720938" y="1644627"/>
            <a:ext cx="10750125" cy="4001671"/>
            <a:chOff x="400805" y="1644627"/>
            <a:chExt cx="10750125" cy="4001671"/>
          </a:xfrm>
        </p:grpSpPr>
        <p:grpSp>
          <p:nvGrpSpPr>
            <p:cNvPr id="12" name="组合 11"/>
            <p:cNvGrpSpPr/>
            <p:nvPr/>
          </p:nvGrpSpPr>
          <p:grpSpPr>
            <a:xfrm>
              <a:off x="400805" y="1644628"/>
              <a:ext cx="7578436" cy="3984281"/>
              <a:chOff x="816430" y="1822753"/>
              <a:chExt cx="7578436" cy="3984281"/>
            </a:xfrm>
          </p:grpSpPr>
          <p:sp>
            <p:nvSpPr>
              <p:cNvPr id="13" name="矩形 12"/>
              <p:cNvSpPr/>
              <p:nvPr/>
            </p:nvSpPr>
            <p:spPr>
              <a:xfrm>
                <a:off x="816430" y="1822753"/>
                <a:ext cx="7578436" cy="3984281"/>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a:latin typeface="仿宋" panose="02010609060101010101" pitchFamily="49" charset="-122"/>
                  <a:ea typeface="仿宋" panose="02010609060101010101" pitchFamily="49" charset="-122"/>
                </a:endParaRPr>
              </a:p>
            </p:txBody>
          </p:sp>
          <p:sp>
            <p:nvSpPr>
              <p:cNvPr id="4" name="矩形 3"/>
              <p:cNvSpPr/>
              <p:nvPr/>
            </p:nvSpPr>
            <p:spPr>
              <a:xfrm>
                <a:off x="1081225" y="1991028"/>
                <a:ext cx="7190740" cy="3646170"/>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n-US" altLang="zh-CN" sz="2200" b="1" dirty="0" smtClean="0">
                    <a:latin typeface="仿宋" panose="02010609060101010101" pitchFamily="49" charset="-122"/>
                    <a:ea typeface="仿宋" panose="02010609060101010101" pitchFamily="49" charset="-122"/>
                  </a:rPr>
                  <a:t>1907</a:t>
                </a:r>
                <a:r>
                  <a:rPr lang="zh-CN" altLang="en-US" sz="2200" b="1" dirty="0">
                    <a:latin typeface="仿宋" panose="02010609060101010101" pitchFamily="49" charset="-122"/>
                    <a:ea typeface="仿宋" panose="02010609060101010101" pitchFamily="49" charset="-122"/>
                  </a:rPr>
                  <a:t>年，彭雪枫生于河南省镇平县。</a:t>
                </a:r>
                <a:r>
                  <a:rPr lang="en-US" altLang="zh-CN" sz="2200" b="1" dirty="0">
                    <a:latin typeface="仿宋" panose="02010609060101010101" pitchFamily="49" charset="-122"/>
                    <a:ea typeface="仿宋" panose="02010609060101010101" pitchFamily="49" charset="-122"/>
                  </a:rPr>
                  <a:t>1925</a:t>
                </a:r>
                <a:r>
                  <a:rPr lang="zh-CN" altLang="en-US" sz="2200" b="1" dirty="0">
                    <a:latin typeface="仿宋" panose="02010609060101010101" pitchFamily="49" charset="-122"/>
                    <a:ea typeface="仿宋" panose="02010609060101010101" pitchFamily="49" charset="-122"/>
                  </a:rPr>
                  <a:t>年加入中国共产主义青年团。</a:t>
                </a:r>
                <a:r>
                  <a:rPr lang="en-US" altLang="zh-CN" sz="2200" b="1" dirty="0">
                    <a:latin typeface="仿宋" panose="02010609060101010101" pitchFamily="49" charset="-122"/>
                    <a:ea typeface="仿宋" panose="02010609060101010101" pitchFamily="49" charset="-122"/>
                  </a:rPr>
                  <a:t>1926</a:t>
                </a:r>
                <a:r>
                  <a:rPr lang="zh-CN" altLang="en-US" sz="2200" b="1" dirty="0">
                    <a:latin typeface="仿宋" panose="02010609060101010101" pitchFamily="49" charset="-122"/>
                    <a:ea typeface="仿宋" panose="02010609060101010101" pitchFamily="49" charset="-122"/>
                  </a:rPr>
                  <a:t>年转入中国共产党</a:t>
                </a:r>
                <a:r>
                  <a:rPr lang="zh-CN" altLang="en-US" sz="2200" b="1" dirty="0" smtClean="0">
                    <a:latin typeface="仿宋" panose="02010609060101010101" pitchFamily="49" charset="-122"/>
                    <a:ea typeface="仿宋" panose="02010609060101010101" pitchFamily="49" charset="-122"/>
                  </a:rPr>
                  <a:t>。</a:t>
                </a:r>
                <a:endParaRPr lang="en-US" altLang="zh-CN" sz="2200" b="1" dirty="0" smtClean="0">
                  <a:latin typeface="仿宋" panose="02010609060101010101" pitchFamily="49" charset="-122"/>
                  <a:ea typeface="仿宋" panose="02010609060101010101" pitchFamily="49" charset="-122"/>
                </a:endParaRPr>
              </a:p>
              <a:p>
                <a:pPr marL="342900" indent="-342900" algn="just">
                  <a:lnSpc>
                    <a:spcPct val="150000"/>
                  </a:lnSpc>
                  <a:buFont typeface="Arial" panose="020B0604020202020204" pitchFamily="34" charset="0"/>
                  <a:buChar char="•"/>
                </a:pPr>
                <a:r>
                  <a:rPr lang="en-US" altLang="zh-CN" sz="2200" b="1" dirty="0">
                    <a:latin typeface="仿宋" panose="02010609060101010101" pitchFamily="49" charset="-122"/>
                    <a:ea typeface="仿宋" panose="02010609060101010101" pitchFamily="49" charset="-122"/>
                  </a:rPr>
                  <a:t>1941</a:t>
                </a:r>
                <a:r>
                  <a:rPr lang="zh-CN" altLang="en-US" sz="2200" b="1" dirty="0">
                    <a:latin typeface="仿宋" panose="02010609060101010101" pitchFamily="49" charset="-122"/>
                    <a:ea typeface="仿宋" panose="02010609060101010101" pitchFamily="49" charset="-122"/>
                  </a:rPr>
                  <a:t>年皖南事变后，彭雪枫任新四军第</a:t>
                </a:r>
                <a:r>
                  <a:rPr lang="en-US" altLang="zh-CN" sz="2200" b="1" dirty="0">
                    <a:latin typeface="仿宋" panose="02010609060101010101" pitchFamily="49" charset="-122"/>
                    <a:ea typeface="仿宋" panose="02010609060101010101" pitchFamily="49" charset="-122"/>
                  </a:rPr>
                  <a:t>4</a:t>
                </a:r>
                <a:r>
                  <a:rPr lang="zh-CN" altLang="en-US" sz="2200" b="1" dirty="0">
                    <a:latin typeface="仿宋" panose="02010609060101010101" pitchFamily="49" charset="-122"/>
                    <a:ea typeface="仿宋" panose="02010609060101010101" pitchFamily="49" charset="-122"/>
                  </a:rPr>
                  <a:t>师师长兼</a:t>
                </a:r>
                <a:r>
                  <a:rPr lang="zh-CN" altLang="en-US" sz="2200" b="1" dirty="0" smtClean="0">
                    <a:latin typeface="仿宋" panose="02010609060101010101" pitchFamily="49" charset="-122"/>
                    <a:ea typeface="仿宋" panose="02010609060101010101" pitchFamily="49" charset="-122"/>
                  </a:rPr>
                  <a:t>政治委员。</a:t>
                </a:r>
                <a:endParaRPr lang="en-US" altLang="zh-CN" sz="2200" b="1" dirty="0" smtClean="0">
                  <a:latin typeface="仿宋" panose="02010609060101010101" pitchFamily="49" charset="-122"/>
                  <a:ea typeface="仿宋" panose="02010609060101010101" pitchFamily="49" charset="-122"/>
                </a:endParaRPr>
              </a:p>
              <a:p>
                <a:pPr marL="342900" indent="-342900" algn="just">
                  <a:lnSpc>
                    <a:spcPct val="150000"/>
                  </a:lnSpc>
                  <a:buFont typeface="Arial" panose="020B0604020202020204" pitchFamily="34" charset="0"/>
                  <a:buChar char="•"/>
                </a:pPr>
                <a:r>
                  <a:rPr lang="en-US" altLang="zh-CN" sz="2200" b="1" dirty="0">
                    <a:latin typeface="仿宋" panose="02010609060101010101" pitchFamily="49" charset="-122"/>
                    <a:ea typeface="仿宋" panose="02010609060101010101" pitchFamily="49" charset="-122"/>
                  </a:rPr>
                  <a:t>1944</a:t>
                </a:r>
                <a:r>
                  <a:rPr lang="zh-CN" altLang="en-US" sz="2200" b="1" dirty="0">
                    <a:latin typeface="仿宋" panose="02010609060101010101" pitchFamily="49" charset="-122"/>
                    <a:ea typeface="仿宋" panose="02010609060101010101" pitchFamily="49" charset="-122"/>
                  </a:rPr>
                  <a:t>年</a:t>
                </a:r>
                <a:r>
                  <a:rPr lang="en-US" altLang="zh-CN" sz="2200" b="1" dirty="0">
                    <a:latin typeface="仿宋" panose="02010609060101010101" pitchFamily="49" charset="-122"/>
                    <a:ea typeface="仿宋" panose="02010609060101010101" pitchFamily="49" charset="-122"/>
                  </a:rPr>
                  <a:t>8</a:t>
                </a:r>
                <a:r>
                  <a:rPr lang="zh-CN" altLang="en-US" sz="2200" b="1" dirty="0">
                    <a:latin typeface="仿宋" panose="02010609060101010101" pitchFamily="49" charset="-122"/>
                    <a:ea typeface="仿宋" panose="02010609060101010101" pitchFamily="49" charset="-122"/>
                  </a:rPr>
                  <a:t>月，彭雪枫执行中共中央关于向河南敌后进军的指示，指挥所部进行西进战役。</a:t>
                </a:r>
                <a:r>
                  <a:rPr lang="en-US" altLang="zh-CN" sz="2200" b="1" dirty="0">
                    <a:latin typeface="仿宋" panose="02010609060101010101" pitchFamily="49" charset="-122"/>
                    <a:ea typeface="仿宋" panose="02010609060101010101" pitchFamily="49" charset="-122"/>
                  </a:rPr>
                  <a:t>9</a:t>
                </a:r>
                <a:r>
                  <a:rPr lang="zh-CN" altLang="en-US" sz="2200" b="1" dirty="0">
                    <a:latin typeface="仿宋" panose="02010609060101010101" pitchFamily="49" charset="-122"/>
                    <a:ea typeface="仿宋" panose="02010609060101010101" pitchFamily="49" charset="-122"/>
                  </a:rPr>
                  <a:t>月</a:t>
                </a:r>
                <a:r>
                  <a:rPr lang="en-US" altLang="zh-CN" sz="2200" b="1" dirty="0">
                    <a:latin typeface="仿宋" panose="02010609060101010101" pitchFamily="49" charset="-122"/>
                    <a:ea typeface="仿宋" panose="02010609060101010101" pitchFamily="49" charset="-122"/>
                  </a:rPr>
                  <a:t>11</a:t>
                </a:r>
                <a:r>
                  <a:rPr lang="zh-CN" altLang="en-US" sz="2200" b="1" dirty="0" smtClean="0">
                    <a:latin typeface="仿宋" panose="02010609060101010101" pitchFamily="49" charset="-122"/>
                    <a:ea typeface="仿宋" panose="02010609060101010101" pitchFamily="49" charset="-122"/>
                  </a:rPr>
                  <a:t>日，</a:t>
                </a:r>
                <a:r>
                  <a:rPr lang="zh-CN" altLang="en-US" sz="2200" b="1" dirty="0">
                    <a:latin typeface="仿宋" panose="02010609060101010101" pitchFamily="49" charset="-122"/>
                    <a:ea typeface="仿宋" panose="02010609060101010101" pitchFamily="49" charset="-122"/>
                  </a:rPr>
                  <a:t>彭雪枫</a:t>
                </a:r>
                <a:r>
                  <a:rPr lang="zh-CN" altLang="en-US" sz="2200" b="1" dirty="0" smtClean="0">
                    <a:latin typeface="仿宋" panose="02010609060101010101" pitchFamily="49" charset="-122"/>
                    <a:ea typeface="仿宋" panose="02010609060101010101" pitchFamily="49" charset="-122"/>
                  </a:rPr>
                  <a:t>在</a:t>
                </a:r>
                <a:r>
                  <a:rPr lang="zh-CN" altLang="en-US" sz="2200" b="1" dirty="0">
                    <a:latin typeface="仿宋" panose="02010609060101010101" pitchFamily="49" charset="-122"/>
                    <a:ea typeface="仿宋" panose="02010609060101010101" pitchFamily="49" charset="-122"/>
                  </a:rPr>
                  <a:t>河南夏邑八里庄指挥作战时牺牲，时年</a:t>
                </a:r>
                <a:r>
                  <a:rPr lang="en-US" altLang="zh-CN" sz="2200" b="1" dirty="0">
                    <a:latin typeface="仿宋" panose="02010609060101010101" pitchFamily="49" charset="-122"/>
                    <a:ea typeface="仿宋" panose="02010609060101010101" pitchFamily="49" charset="-122"/>
                  </a:rPr>
                  <a:t>37</a:t>
                </a:r>
                <a:r>
                  <a:rPr lang="zh-CN" altLang="en-US" sz="2200" b="1" dirty="0">
                    <a:latin typeface="仿宋" panose="02010609060101010101" pitchFamily="49" charset="-122"/>
                    <a:ea typeface="仿宋" panose="02010609060101010101" pitchFamily="49" charset="-122"/>
                  </a:rPr>
                  <a:t>岁</a:t>
                </a:r>
                <a:r>
                  <a:rPr lang="zh-CN" altLang="en-US" sz="2200" b="1" dirty="0" smtClean="0">
                    <a:latin typeface="仿宋" panose="02010609060101010101" pitchFamily="49" charset="-122"/>
                    <a:ea typeface="仿宋" panose="02010609060101010101" pitchFamily="49" charset="-122"/>
                  </a:rPr>
                  <a:t>。</a:t>
                </a:r>
                <a:endParaRPr lang="en-US" altLang="zh-CN" sz="2200" b="1" dirty="0">
                  <a:latin typeface="仿宋" panose="02010609060101010101" pitchFamily="49" charset="-122"/>
                  <a:ea typeface="仿宋" panose="02010609060101010101" pitchFamily="49" charset="-122"/>
                </a:endParaRPr>
              </a:p>
            </p:txBody>
          </p:sp>
        </p:grpSp>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6926" y="1644627"/>
              <a:ext cx="2744004" cy="4001671"/>
            </a:xfrm>
            <a:prstGeom prst="rect">
              <a:avLst/>
            </a:prstGeom>
          </p:spPr>
        </p:pic>
        <p:sp>
          <p:nvSpPr>
            <p:cNvPr id="16" name="圆角矩形 15"/>
            <p:cNvSpPr/>
            <p:nvPr/>
          </p:nvSpPr>
          <p:spPr>
            <a:xfrm>
              <a:off x="9120250" y="5077406"/>
              <a:ext cx="1484416" cy="524469"/>
            </a:xfrm>
            <a:prstGeom prst="roundRect">
              <a:avLst/>
            </a:prstGeom>
            <a:solidFill>
              <a:schemeClr val="bg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9385441" y="5163662"/>
              <a:ext cx="881973" cy="369332"/>
            </a:xfrm>
            <a:prstGeom prst="rect">
              <a:avLst/>
            </a:prstGeom>
          </p:spPr>
          <p:txBody>
            <a:bodyPr wrap="none">
              <a:spAutoFit/>
            </a:bodyPr>
            <a:lstStyle/>
            <a:p>
              <a:r>
                <a:rPr lang="zh-CN" altLang="en-US" b="1" dirty="0">
                  <a:latin typeface="仿宋" panose="02010609060101010101" pitchFamily="49" charset="-122"/>
                  <a:ea typeface="仿宋" panose="02010609060101010101" pitchFamily="49" charset="-122"/>
                </a:rPr>
                <a:t>彭雪枫</a:t>
              </a:r>
              <a:endParaRPr lang="zh-CN" altLang="en-US" dirty="0"/>
            </a:p>
          </p:txBody>
        </p:sp>
      </p:grpSp>
      <p:pic>
        <p:nvPicPr>
          <p:cNvPr id="19" name="图片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43817" y="323946"/>
            <a:ext cx="1170880" cy="3512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EFD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Regular" panose="020B0500000000000000" charset="-122"/>
            </a:endParaRPr>
          </a:p>
        </p:txBody>
      </p:sp>
      <p:pic>
        <p:nvPicPr>
          <p:cNvPr id="9" name="图片 8"/>
          <p:cNvPicPr>
            <a:picLocks noChangeAspect="1"/>
          </p:cNvPicPr>
          <p:nvPr/>
        </p:nvPicPr>
        <p:blipFill>
          <a:blip r:embed="rId3" cstate="screen"/>
          <a:stretch>
            <a:fillRect/>
          </a:stretch>
        </p:blipFill>
        <p:spPr>
          <a:xfrm>
            <a:off x="0" y="0"/>
            <a:ext cx="12234545" cy="6882130"/>
          </a:xfrm>
          <a:prstGeom prst="rect">
            <a:avLst/>
          </a:prstGeom>
        </p:spPr>
      </p:pic>
      <p:sp>
        <p:nvSpPr>
          <p:cNvPr id="11" name="圆角矩形 10"/>
          <p:cNvSpPr/>
          <p:nvPr/>
        </p:nvSpPr>
        <p:spPr>
          <a:xfrm>
            <a:off x="579912" y="1184564"/>
            <a:ext cx="11032177" cy="4488873"/>
          </a:xfrm>
          <a:prstGeom prst="roundRect">
            <a:avLst>
              <a:gd name="adj" fmla="val 3704"/>
            </a:avLst>
          </a:prstGeom>
          <a:solidFill>
            <a:srgbClr val="EFDBBD"/>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charset="-122"/>
              <a:ea typeface="黑体" panose="02010609060101010101" charset="-122"/>
              <a:cs typeface="思源黑体 CN Regular" panose="020B0500000000000000" charset="-122"/>
            </a:endParaRPr>
          </a:p>
        </p:txBody>
      </p:sp>
      <p:sp>
        <p:nvSpPr>
          <p:cNvPr id="12" name="文本框 22"/>
          <p:cNvSpPr txBox="1"/>
          <p:nvPr/>
        </p:nvSpPr>
        <p:spPr>
          <a:xfrm>
            <a:off x="710541" y="2513310"/>
            <a:ext cx="10770919" cy="2169825"/>
          </a:xfrm>
          <a:prstGeom prst="rect">
            <a:avLst/>
          </a:prstGeom>
          <a:noFill/>
        </p:spPr>
        <p:txBody>
          <a:bodyPr wrap="square" rtlCol="0">
            <a:spAutoFit/>
            <a:scene3d>
              <a:camera prst="orthographicFront"/>
              <a:lightRig rig="threePt" dir="t"/>
            </a:scene3d>
            <a:sp3d contourW="12700"/>
          </a:bodyPr>
          <a:lstStyle/>
          <a:p>
            <a:pPr algn="ctr">
              <a:lnSpc>
                <a:spcPct val="150000"/>
              </a:lnSpc>
            </a:pPr>
            <a:r>
              <a:rPr lang="zh-CN" altLang="en-US" sz="4500" b="1" dirty="0" smtClean="0">
                <a:solidFill>
                  <a:srgbClr val="C00000"/>
                </a:solidFill>
                <a:latin typeface="黑体" panose="02010609060101010101" charset="-122"/>
                <a:ea typeface="黑体" panose="02010609060101010101" charset="-122"/>
                <a:cs typeface="思源黑体 CN Regular" panose="020B0500000000000000" charset="-122"/>
              </a:rPr>
              <a:t>以</a:t>
            </a:r>
            <a:r>
              <a:rPr lang="zh-CN" altLang="en-US" sz="4500" b="1" dirty="0">
                <a:solidFill>
                  <a:srgbClr val="C00000"/>
                </a:solidFill>
                <a:latin typeface="黑体" panose="02010609060101010101" charset="-122"/>
                <a:ea typeface="黑体" panose="02010609060101010101" charset="-122"/>
                <a:cs typeface="思源黑体 CN Regular" panose="020B0500000000000000" charset="-122"/>
              </a:rPr>
              <a:t>史为鉴</a:t>
            </a:r>
            <a:r>
              <a:rPr lang="zh-CN" altLang="en-US" sz="4500" b="1" dirty="0" smtClean="0">
                <a:solidFill>
                  <a:srgbClr val="C00000"/>
                </a:solidFill>
                <a:latin typeface="黑体" panose="02010609060101010101" charset="-122"/>
                <a:ea typeface="黑体" panose="02010609060101010101" charset="-122"/>
                <a:cs typeface="思源黑体 CN Regular" panose="020B0500000000000000" charset="-122"/>
              </a:rPr>
              <a:t>：</a:t>
            </a:r>
            <a:endParaRPr lang="en-US" altLang="zh-CN" sz="4500" b="1" dirty="0" smtClean="0">
              <a:solidFill>
                <a:srgbClr val="C00000"/>
              </a:solidFill>
              <a:latin typeface="黑体" panose="02010609060101010101" charset="-122"/>
              <a:ea typeface="黑体" panose="02010609060101010101" charset="-122"/>
              <a:cs typeface="思源黑体 CN Regular" panose="020B0500000000000000" charset="-122"/>
            </a:endParaRPr>
          </a:p>
          <a:p>
            <a:pPr algn="ctr">
              <a:lnSpc>
                <a:spcPct val="150000"/>
              </a:lnSpc>
            </a:pPr>
            <a:r>
              <a:rPr lang="zh-CN" altLang="en-US" sz="4500" b="1" dirty="0" smtClean="0">
                <a:solidFill>
                  <a:srgbClr val="C00000"/>
                </a:solidFill>
                <a:latin typeface="黑体" panose="02010609060101010101" charset="-122"/>
                <a:ea typeface="黑体" panose="02010609060101010101" charset="-122"/>
                <a:cs typeface="思源黑体 CN Regular" panose="020B0500000000000000" charset="-122"/>
              </a:rPr>
              <a:t>中国共产党</a:t>
            </a:r>
            <a:r>
              <a:rPr lang="zh-CN" altLang="en-US" sz="4500" b="1" dirty="0">
                <a:solidFill>
                  <a:srgbClr val="C00000"/>
                </a:solidFill>
                <a:latin typeface="黑体" panose="02010609060101010101" charset="-122"/>
                <a:ea typeface="黑体" panose="02010609060101010101" charset="-122"/>
                <a:cs typeface="思源黑体 CN Regular" panose="020B0500000000000000" charset="-122"/>
              </a:rPr>
              <a:t>取得</a:t>
            </a:r>
            <a:r>
              <a:rPr lang="zh-CN" altLang="en-US" sz="4500" b="1" dirty="0" smtClean="0">
                <a:solidFill>
                  <a:srgbClr val="C00000"/>
                </a:solidFill>
                <a:latin typeface="黑体" panose="02010609060101010101" charset="-122"/>
                <a:ea typeface="黑体" panose="02010609060101010101" charset="-122"/>
                <a:cs typeface="思源黑体 CN Regular" panose="020B0500000000000000" charset="-122"/>
              </a:rPr>
              <a:t>抗日战争伟大胜利的密码</a:t>
            </a:r>
            <a:endParaRPr lang="zh-CN" altLang="en-US" sz="4500" b="1" dirty="0">
              <a:solidFill>
                <a:srgbClr val="C00000"/>
              </a:solidFill>
              <a:latin typeface="黑体" panose="02010609060101010101" charset="-122"/>
              <a:ea typeface="黑体" panose="02010609060101010101" charset="-122"/>
              <a:cs typeface="思源黑体 CN Regular" panose="020B0500000000000000" charset="-122"/>
            </a:endParaRPr>
          </a:p>
        </p:txBody>
      </p:sp>
      <p:sp>
        <p:nvSpPr>
          <p:cNvPr id="2" name="矩形 1"/>
          <p:cNvSpPr/>
          <p:nvPr/>
        </p:nvSpPr>
        <p:spPr>
          <a:xfrm>
            <a:off x="5488700" y="1530479"/>
            <a:ext cx="763351" cy="968791"/>
          </a:xfrm>
          <a:prstGeom prst="rect">
            <a:avLst/>
          </a:prstGeom>
        </p:spPr>
        <p:txBody>
          <a:bodyPr wrap="none">
            <a:spAutoFit/>
          </a:bodyPr>
          <a:lstStyle/>
          <a:p>
            <a:pPr algn="ctr">
              <a:lnSpc>
                <a:spcPct val="150000"/>
              </a:lnSpc>
            </a:pPr>
            <a:r>
              <a:rPr lang="zh-CN" altLang="en-US" sz="4500" b="1" dirty="0">
                <a:solidFill>
                  <a:srgbClr val="C00000"/>
                </a:solidFill>
                <a:latin typeface="黑体" panose="02010609060101010101" charset="-122"/>
                <a:ea typeface="黑体" panose="02010609060101010101" charset="-122"/>
                <a:cs typeface="思源黑体 CN Regular" panose="020B0500000000000000" charset="-122"/>
              </a:rPr>
              <a:t>二</a:t>
            </a:r>
            <a:endParaRPr lang="en-US" altLang="zh-CN" sz="4500" b="1" dirty="0">
              <a:solidFill>
                <a:srgbClr val="C00000"/>
              </a:solidFill>
              <a:latin typeface="黑体" panose="02010609060101010101" charset="-122"/>
              <a:ea typeface="黑体" panose="02010609060101010101" charset="-122"/>
              <a:cs typeface="思源黑体 CN Regular" panose="020B0500000000000000" charset="-122"/>
            </a:endParaRPr>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0560" y="4900599"/>
            <a:ext cx="1170880" cy="3512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350025" y="226169"/>
            <a:ext cx="7949349" cy="546818"/>
          </a:xfrm>
          <a:prstGeom prst="rect">
            <a:avLst/>
          </a:prstGeom>
          <a:solidFill>
            <a:srgbClr val="C00000"/>
          </a:solidFill>
          <a:ln w="28575" cap="flat"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04" tIns="45702" rIns="91404" bIns="45702" numCol="1" rtlCol="0" anchor="ctr" anchorCtr="0" compatLnSpc="1"/>
          <a:lstStyle/>
          <a:p>
            <a:pPr lvl="0" fontAlgn="base">
              <a:spcBef>
                <a:spcPct val="0"/>
              </a:spcBef>
              <a:spcAft>
                <a:spcPct val="0"/>
              </a:spcAft>
              <a:defRPr/>
            </a:pPr>
            <a:r>
              <a:rPr lang="zh-CN" altLang="en-US" sz="2400" b="1" kern="0" dirty="0" smtClean="0">
                <a:solidFill>
                  <a:srgbClr val="FFFFFF"/>
                </a:solidFill>
                <a:latin typeface="黑体" panose="02010609060101010101" charset="-122"/>
                <a:ea typeface="黑体" panose="02010609060101010101" charset="-122"/>
                <a:cs typeface="思源黑体 CN Regular" panose="020B0500000000000000" charset="-122"/>
              </a:rPr>
              <a:t>二、以</a:t>
            </a:r>
            <a:r>
              <a:rPr lang="zh-CN" altLang="en-US" sz="2400" b="1" kern="0" dirty="0">
                <a:solidFill>
                  <a:srgbClr val="FFFFFF"/>
                </a:solidFill>
                <a:latin typeface="黑体" panose="02010609060101010101" charset="-122"/>
                <a:ea typeface="黑体" panose="02010609060101010101" charset="-122"/>
                <a:cs typeface="思源黑体 CN Regular" panose="020B0500000000000000" charset="-122"/>
              </a:rPr>
              <a:t>史为鉴</a:t>
            </a:r>
            <a:r>
              <a:rPr lang="zh-CN" altLang="en-US" sz="2400" b="1" kern="0" dirty="0" smtClean="0">
                <a:solidFill>
                  <a:srgbClr val="FFFFFF"/>
                </a:solidFill>
                <a:latin typeface="黑体" panose="02010609060101010101" charset="-122"/>
                <a:ea typeface="黑体" panose="02010609060101010101" charset="-122"/>
                <a:cs typeface="思源黑体 CN Regular" panose="020B0500000000000000" charset="-122"/>
              </a:rPr>
              <a:t>：中国共产党</a:t>
            </a:r>
            <a:r>
              <a:rPr lang="zh-CN" altLang="en-US" sz="2400" b="1" kern="0" dirty="0">
                <a:solidFill>
                  <a:srgbClr val="FFFFFF"/>
                </a:solidFill>
                <a:latin typeface="黑体" panose="02010609060101010101" charset="-122"/>
                <a:ea typeface="黑体" panose="02010609060101010101" charset="-122"/>
                <a:cs typeface="思源黑体 CN Regular" panose="020B0500000000000000" charset="-122"/>
              </a:rPr>
              <a:t>取得抗日战争伟大胜利的密码</a:t>
            </a:r>
          </a:p>
        </p:txBody>
      </p:sp>
      <p:sp>
        <p:nvSpPr>
          <p:cNvPr id="2" name="圆角矩形 1"/>
          <p:cNvSpPr/>
          <p:nvPr/>
        </p:nvSpPr>
        <p:spPr>
          <a:xfrm>
            <a:off x="283029" y="6495803"/>
            <a:ext cx="11625943" cy="213755"/>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3968681" y="1204798"/>
            <a:ext cx="4254637" cy="956512"/>
            <a:chOff x="1291140" y="432901"/>
            <a:chExt cx="8116716" cy="3120854"/>
          </a:xfrm>
        </p:grpSpPr>
        <p:sp>
          <p:nvSpPr>
            <p:cNvPr id="19" name="矩形 18"/>
            <p:cNvSpPr/>
            <p:nvPr/>
          </p:nvSpPr>
          <p:spPr>
            <a:xfrm>
              <a:off x="1291140" y="432901"/>
              <a:ext cx="8116716" cy="3120854"/>
            </a:xfrm>
            <a:prstGeom prst="rect">
              <a:avLst/>
            </a:prstGeom>
            <a:solidFill>
              <a:srgbClr val="B0191B">
                <a:alpha val="50000"/>
              </a:srgbClr>
            </a:solidFill>
            <a:ln>
              <a:noFill/>
            </a:ln>
            <a:effectLst>
              <a:outerShdw blurRad="2667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Medium" panose="020B0600000000000000" pitchFamily="34" charset="-122"/>
                <a:ea typeface="思源黑体 CN Medium" panose="020B0600000000000000" pitchFamily="34" charset="-122"/>
                <a:cs typeface="思源黑体 CN Regular" panose="020B0500000000000000" charset="-122"/>
              </a:endParaRPr>
            </a:p>
          </p:txBody>
        </p:sp>
        <p:sp>
          <p:nvSpPr>
            <p:cNvPr id="20" name="矩形 19"/>
            <p:cNvSpPr/>
            <p:nvPr/>
          </p:nvSpPr>
          <p:spPr>
            <a:xfrm>
              <a:off x="1496887" y="665132"/>
              <a:ext cx="7706070" cy="2656272"/>
            </a:xfrm>
            <a:prstGeom prst="rect">
              <a:avLst/>
            </a:prstGeom>
            <a:solidFill>
              <a:srgbClr val="B0191B"/>
            </a:solidFill>
            <a:ln>
              <a:noFill/>
            </a:ln>
            <a:effectLst>
              <a:outerShdw blurRad="2667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Medium" panose="020B0600000000000000" pitchFamily="34" charset="-122"/>
                <a:ea typeface="思源黑体 CN Medium" panose="020B0600000000000000" pitchFamily="34" charset="-122"/>
                <a:cs typeface="思源黑体 CN Regular" panose="020B0500000000000000" charset="-122"/>
              </a:endParaRPr>
            </a:p>
          </p:txBody>
        </p:sp>
      </p:grpSp>
      <p:sp>
        <p:nvSpPr>
          <p:cNvPr id="3" name="矩形 2"/>
          <p:cNvSpPr/>
          <p:nvPr/>
        </p:nvSpPr>
        <p:spPr>
          <a:xfrm>
            <a:off x="4593024" y="1467611"/>
            <a:ext cx="3005951" cy="430887"/>
          </a:xfrm>
          <a:prstGeom prst="rect">
            <a:avLst/>
          </a:prstGeom>
        </p:spPr>
        <p:txBody>
          <a:bodyPr wrap="none">
            <a:spAutoFit/>
          </a:bodyPr>
          <a:lstStyle/>
          <a:p>
            <a:r>
              <a:rPr lang="zh-CN" altLang="en-US" sz="2200" dirty="0" smtClean="0">
                <a:solidFill>
                  <a:srgbClr val="FFFF00"/>
                </a:solidFill>
                <a:latin typeface="黑体" panose="02010609060101010101" charset="-122"/>
                <a:ea typeface="黑体" panose="02010609060101010101" charset="-122"/>
              </a:rPr>
              <a:t>坚持中国共产党的领导</a:t>
            </a:r>
            <a:endParaRPr lang="zh-CN" altLang="en-US" sz="2200" dirty="0">
              <a:solidFill>
                <a:srgbClr val="FFFF00"/>
              </a:solidFill>
              <a:latin typeface="黑体" panose="02010609060101010101" charset="-122"/>
              <a:ea typeface="黑体" panose="02010609060101010101" charset="-122"/>
            </a:endParaRPr>
          </a:p>
        </p:txBody>
      </p:sp>
      <p:sp>
        <p:nvSpPr>
          <p:cNvPr id="6" name="矩形 5"/>
          <p:cNvSpPr/>
          <p:nvPr/>
        </p:nvSpPr>
        <p:spPr>
          <a:xfrm>
            <a:off x="1690255" y="2375065"/>
            <a:ext cx="8811491" cy="2921330"/>
          </a:xfrm>
          <a:prstGeom prst="rect">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4"/>
          <p:cNvSpPr/>
          <p:nvPr/>
        </p:nvSpPr>
        <p:spPr>
          <a:xfrm>
            <a:off x="3919763" y="2876199"/>
            <a:ext cx="4352474" cy="477054"/>
          </a:xfrm>
          <a:prstGeom prst="rect">
            <a:avLst/>
          </a:prstGeom>
        </p:spPr>
        <p:txBody>
          <a:bodyPr wrap="none">
            <a:spAutoFit/>
          </a:bodyPr>
          <a:lstStyle/>
          <a:p>
            <a:pPr algn="just"/>
            <a:r>
              <a:rPr lang="zh-CN" altLang="en-US" sz="2500" dirty="0" smtClean="0">
                <a:latin typeface="黑体" panose="02010609060101010101" charset="-122"/>
                <a:ea typeface="黑体" panose="02010609060101010101" charset="-122"/>
              </a:rPr>
              <a:t>办好中国的事情，关键在党。</a:t>
            </a:r>
            <a:endParaRPr lang="zh-CN" altLang="en-US" sz="2500" dirty="0">
              <a:latin typeface="黑体" panose="02010609060101010101" charset="-122"/>
              <a:ea typeface="黑体" panose="02010609060101010101" charset="-122"/>
            </a:endParaRPr>
          </a:p>
        </p:txBody>
      </p:sp>
      <p:sp>
        <p:nvSpPr>
          <p:cNvPr id="7" name="矩形 6"/>
          <p:cNvSpPr/>
          <p:nvPr/>
        </p:nvSpPr>
        <p:spPr>
          <a:xfrm>
            <a:off x="1778465" y="3658935"/>
            <a:ext cx="8635071" cy="1028680"/>
          </a:xfrm>
          <a:prstGeom prst="rect">
            <a:avLst/>
          </a:prstGeom>
        </p:spPr>
        <p:txBody>
          <a:bodyPr wrap="square">
            <a:spAutoFit/>
          </a:bodyPr>
          <a:lstStyle/>
          <a:p>
            <a:pPr algn="just">
              <a:lnSpc>
                <a:spcPct val="150000"/>
              </a:lnSpc>
            </a:pPr>
            <a:r>
              <a:rPr lang="en-US" altLang="zh-CN" sz="2200" dirty="0" smtClean="0">
                <a:latin typeface="仿宋" panose="02010609060101010101" pitchFamily="49" charset="-122"/>
                <a:ea typeface="仿宋" panose="02010609060101010101" pitchFamily="49" charset="-122"/>
              </a:rPr>
              <a:t>——2021</a:t>
            </a:r>
            <a:r>
              <a:rPr lang="zh-CN" altLang="en-US" sz="2200" dirty="0">
                <a:latin typeface="仿宋" panose="02010609060101010101" pitchFamily="49" charset="-122"/>
                <a:ea typeface="仿宋" panose="02010609060101010101" pitchFamily="49" charset="-122"/>
              </a:rPr>
              <a:t>年</a:t>
            </a:r>
            <a:r>
              <a:rPr lang="en-US" altLang="zh-CN" sz="2200" dirty="0">
                <a:latin typeface="仿宋" panose="02010609060101010101" pitchFamily="49" charset="-122"/>
                <a:ea typeface="仿宋" panose="02010609060101010101" pitchFamily="49" charset="-122"/>
              </a:rPr>
              <a:t>7</a:t>
            </a:r>
            <a:r>
              <a:rPr lang="zh-CN" altLang="en-US" sz="2200" dirty="0">
                <a:latin typeface="仿宋" panose="02010609060101010101" pitchFamily="49" charset="-122"/>
                <a:ea typeface="仿宋" panose="02010609060101010101" pitchFamily="49" charset="-122"/>
              </a:rPr>
              <a:t>月</a:t>
            </a:r>
            <a:r>
              <a:rPr lang="en-US" altLang="zh-CN" sz="2200" dirty="0">
                <a:latin typeface="仿宋" panose="02010609060101010101" pitchFamily="49" charset="-122"/>
                <a:ea typeface="仿宋" panose="02010609060101010101" pitchFamily="49" charset="-122"/>
              </a:rPr>
              <a:t>1</a:t>
            </a:r>
            <a:r>
              <a:rPr lang="zh-CN" altLang="en-US" sz="2200" dirty="0">
                <a:latin typeface="仿宋" panose="02010609060101010101" pitchFamily="49" charset="-122"/>
                <a:ea typeface="仿宋" panose="02010609060101010101" pitchFamily="49" charset="-122"/>
              </a:rPr>
              <a:t>日，</a:t>
            </a:r>
            <a:r>
              <a:rPr lang="zh-CN" altLang="en-US" sz="2200" dirty="0" smtClean="0">
                <a:latin typeface="仿宋" panose="02010609060101010101" pitchFamily="49" charset="-122"/>
                <a:ea typeface="仿宋" panose="02010609060101010101" pitchFamily="49" charset="-122"/>
              </a:rPr>
              <a:t>习</a:t>
            </a:r>
            <a:r>
              <a:rPr lang="zh-CN" altLang="en-US" sz="2200" dirty="0">
                <a:latin typeface="仿宋" panose="02010609060101010101" pitchFamily="49" charset="-122"/>
                <a:ea typeface="仿宋" panose="02010609060101010101" pitchFamily="49" charset="-122"/>
              </a:rPr>
              <a:t>近</a:t>
            </a:r>
            <a:r>
              <a:rPr lang="zh-CN" altLang="en-US" sz="2200" dirty="0" smtClean="0">
                <a:latin typeface="仿宋" panose="02010609060101010101" pitchFamily="49" charset="-122"/>
                <a:ea typeface="仿宋" panose="02010609060101010101" pitchFamily="49" charset="-122"/>
              </a:rPr>
              <a:t>平总书记在</a:t>
            </a:r>
            <a:r>
              <a:rPr lang="zh-CN" altLang="en-US" sz="2200" dirty="0">
                <a:latin typeface="仿宋" panose="02010609060101010101" pitchFamily="49" charset="-122"/>
                <a:ea typeface="仿宋" panose="02010609060101010101" pitchFamily="49" charset="-122"/>
              </a:rPr>
              <a:t>庆祝中国共产党成立</a:t>
            </a:r>
            <a:r>
              <a:rPr lang="en-US" altLang="zh-CN" sz="2200" dirty="0">
                <a:latin typeface="仿宋" panose="02010609060101010101" pitchFamily="49" charset="-122"/>
                <a:ea typeface="仿宋" panose="02010609060101010101" pitchFamily="49" charset="-122"/>
              </a:rPr>
              <a:t>100</a:t>
            </a:r>
            <a:r>
              <a:rPr lang="zh-CN" altLang="en-US" sz="2200" dirty="0">
                <a:latin typeface="仿宋" panose="02010609060101010101" pitchFamily="49" charset="-122"/>
                <a:ea typeface="仿宋" panose="02010609060101010101" pitchFamily="49" charset="-122"/>
              </a:rPr>
              <a:t>周年大会上的</a:t>
            </a:r>
            <a:r>
              <a:rPr lang="zh-CN" altLang="en-US" sz="2200" dirty="0" smtClean="0">
                <a:latin typeface="仿宋" panose="02010609060101010101" pitchFamily="49" charset="-122"/>
                <a:ea typeface="仿宋" panose="02010609060101010101" pitchFamily="49" charset="-122"/>
              </a:rPr>
              <a:t>讲话。</a:t>
            </a:r>
            <a:endParaRPr lang="zh-CN" altLang="en-US" sz="2200" dirty="0">
              <a:latin typeface="仿宋" panose="02010609060101010101" pitchFamily="49" charset="-122"/>
              <a:ea typeface="仿宋" panose="02010609060101010101" pitchFamily="49" charset="-122"/>
            </a:endParaRPr>
          </a:p>
        </p:txBody>
      </p:sp>
      <p:sp>
        <p:nvSpPr>
          <p:cNvPr id="8" name="矩形 7"/>
          <p:cNvSpPr/>
          <p:nvPr/>
        </p:nvSpPr>
        <p:spPr>
          <a:xfrm>
            <a:off x="1690254" y="5492775"/>
            <a:ext cx="8811491" cy="430887"/>
          </a:xfrm>
          <a:prstGeom prst="rect">
            <a:avLst/>
          </a:prstGeom>
        </p:spPr>
        <p:txBody>
          <a:bodyPr wrap="square">
            <a:spAutoFit/>
          </a:bodyPr>
          <a:lstStyle/>
          <a:p>
            <a:pPr algn="ctr"/>
            <a:r>
              <a:rPr lang="zh-CN" altLang="en-US" sz="2200" b="1" dirty="0">
                <a:latin typeface="仿宋" panose="02010609060101010101" pitchFamily="49" charset="-122"/>
                <a:ea typeface="仿宋" panose="02010609060101010101" pitchFamily="49" charset="-122"/>
              </a:rPr>
              <a:t>中国共产党的中流砥柱作用是中国人民抗日战争胜利的关键</a:t>
            </a:r>
          </a:p>
        </p:txBody>
      </p:sp>
      <p:pic>
        <p:nvPicPr>
          <p:cNvPr id="21" name="图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3817" y="323946"/>
            <a:ext cx="1170880" cy="3512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EFD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charset="-122"/>
              <a:ea typeface="黑体" panose="02010609060101010101" charset="-122"/>
              <a:cs typeface="思源黑体 CN Regular" panose="020B0500000000000000" charset="-122"/>
            </a:endParaRPr>
          </a:p>
        </p:txBody>
      </p:sp>
      <p:sp>
        <p:nvSpPr>
          <p:cNvPr id="20" name="矩形 19"/>
          <p:cNvSpPr/>
          <p:nvPr/>
        </p:nvSpPr>
        <p:spPr>
          <a:xfrm>
            <a:off x="996288" y="1876979"/>
            <a:ext cx="10198576" cy="3921322"/>
          </a:xfrm>
          <a:prstGeom prst="rect">
            <a:avLst/>
          </a:prstGeom>
          <a:solidFill>
            <a:srgbClr val="B0191B">
              <a:alpha val="50000"/>
            </a:srgbClr>
          </a:solidFill>
          <a:ln>
            <a:noFill/>
          </a:ln>
          <a:effectLst>
            <a:outerShdw blurRad="2667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charset="-122"/>
              <a:ea typeface="黑体" panose="02010609060101010101" charset="-122"/>
              <a:cs typeface="思源黑体 CN Regular" panose="020B0500000000000000" charset="-122"/>
            </a:endParaRPr>
          </a:p>
        </p:txBody>
      </p:sp>
      <p:sp>
        <p:nvSpPr>
          <p:cNvPr id="21" name="矩形 20"/>
          <p:cNvSpPr/>
          <p:nvPr/>
        </p:nvSpPr>
        <p:spPr>
          <a:xfrm>
            <a:off x="1254699" y="2168790"/>
            <a:ext cx="9682602" cy="3337580"/>
          </a:xfrm>
          <a:prstGeom prst="rect">
            <a:avLst/>
          </a:prstGeom>
          <a:solidFill>
            <a:srgbClr val="B0191B"/>
          </a:solidFill>
          <a:ln>
            <a:noFill/>
          </a:ln>
          <a:effectLst>
            <a:outerShdw blurRad="2667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charset="-122"/>
              <a:ea typeface="黑体" panose="02010609060101010101" charset="-122"/>
              <a:cs typeface="思源黑体 CN Regular" panose="020B0500000000000000" charset="-122"/>
            </a:endParaRPr>
          </a:p>
        </p:txBody>
      </p:sp>
      <p:sp>
        <p:nvSpPr>
          <p:cNvPr id="23" name="文本框 22"/>
          <p:cNvSpPr txBox="1"/>
          <p:nvPr/>
        </p:nvSpPr>
        <p:spPr>
          <a:xfrm>
            <a:off x="1499229" y="2750810"/>
            <a:ext cx="9193542" cy="630942"/>
          </a:xfrm>
          <a:prstGeom prst="rect">
            <a:avLst/>
          </a:prstGeom>
          <a:noFill/>
        </p:spPr>
        <p:txBody>
          <a:bodyPr wrap="none" rtlCol="0">
            <a:spAutoFit/>
            <a:scene3d>
              <a:camera prst="orthographicFront"/>
              <a:lightRig rig="threePt" dir="t"/>
            </a:scene3d>
            <a:sp3d contourW="12700"/>
          </a:bodyPr>
          <a:lstStyle/>
          <a:p>
            <a:pPr algn="just"/>
            <a:r>
              <a:rPr lang="zh-CN" altLang="en-US" sz="3500" b="1" dirty="0" smtClean="0">
                <a:solidFill>
                  <a:schemeClr val="bg1"/>
                </a:solidFill>
                <a:latin typeface="黑体" panose="02010609060101010101" charset="-122"/>
                <a:ea typeface="黑体" panose="02010609060101010101" charset="-122"/>
                <a:cs typeface="思源黑体 CN Regular" panose="020B0500000000000000" charset="-122"/>
              </a:rPr>
              <a:t>一、从</a:t>
            </a:r>
            <a:r>
              <a:rPr lang="zh-CN" altLang="en-US" sz="3500" b="1" dirty="0">
                <a:solidFill>
                  <a:schemeClr val="bg1"/>
                </a:solidFill>
                <a:latin typeface="黑体" panose="02010609060101010101" charset="-122"/>
                <a:ea typeface="黑体" panose="02010609060101010101" charset="-122"/>
                <a:cs typeface="思源黑体 CN Regular" panose="020B0500000000000000" charset="-122"/>
              </a:rPr>
              <a:t>平型关到狼牙山：抗日战争的伟大丰碑</a:t>
            </a:r>
          </a:p>
        </p:txBody>
      </p:sp>
      <p:sp>
        <p:nvSpPr>
          <p:cNvPr id="34" name="文本框 33"/>
          <p:cNvSpPr txBox="1"/>
          <p:nvPr/>
        </p:nvSpPr>
        <p:spPr>
          <a:xfrm>
            <a:off x="5037056" y="367649"/>
            <a:ext cx="2117888" cy="1015663"/>
          </a:xfrm>
          <a:prstGeom prst="rect">
            <a:avLst/>
          </a:prstGeom>
          <a:noFill/>
        </p:spPr>
        <p:txBody>
          <a:bodyPr wrap="none" rtlCol="0">
            <a:spAutoFit/>
            <a:scene3d>
              <a:camera prst="orthographicFront"/>
              <a:lightRig rig="threePt" dir="t"/>
            </a:scene3d>
            <a:sp3d contourW="12700"/>
          </a:bodyPr>
          <a:lstStyle/>
          <a:p>
            <a:pPr algn="ctr"/>
            <a:r>
              <a:rPr lang="zh-CN" altLang="en-US" sz="6000" b="1" dirty="0" smtClean="0">
                <a:solidFill>
                  <a:srgbClr val="B0191B"/>
                </a:solidFill>
                <a:latin typeface="黑体" panose="02010609060101010101" charset="-122"/>
                <a:ea typeface="黑体" panose="02010609060101010101" charset="-122"/>
                <a:cs typeface="思源黑体 CN Regular" panose="020B0500000000000000" charset="-122"/>
              </a:rPr>
              <a:t>目 录</a:t>
            </a:r>
            <a:endParaRPr lang="zh-CN" altLang="en-US" sz="4000" b="1" dirty="0">
              <a:solidFill>
                <a:srgbClr val="B0191B"/>
              </a:solidFill>
              <a:latin typeface="黑体" panose="02010609060101010101" charset="-122"/>
              <a:ea typeface="黑体" panose="02010609060101010101" charset="-122"/>
              <a:cs typeface="思源黑体 CN Regular" panose="020B0500000000000000" charset="-122"/>
            </a:endParaRPr>
          </a:p>
        </p:txBody>
      </p:sp>
      <p:sp>
        <p:nvSpPr>
          <p:cNvPr id="18" name="文本框 22"/>
          <p:cNvSpPr txBox="1"/>
          <p:nvPr/>
        </p:nvSpPr>
        <p:spPr>
          <a:xfrm>
            <a:off x="1485379" y="3983835"/>
            <a:ext cx="9193542" cy="1169551"/>
          </a:xfrm>
          <a:prstGeom prst="rect">
            <a:avLst/>
          </a:prstGeom>
          <a:noFill/>
        </p:spPr>
        <p:txBody>
          <a:bodyPr wrap="none" rtlCol="0">
            <a:spAutoFit/>
            <a:scene3d>
              <a:camera prst="orthographicFront"/>
              <a:lightRig rig="threePt" dir="t"/>
            </a:scene3d>
            <a:sp3d contourW="12700"/>
          </a:bodyPr>
          <a:lstStyle/>
          <a:p>
            <a:pPr algn="just"/>
            <a:r>
              <a:rPr lang="zh-CN" altLang="en-US" sz="3500" b="1" dirty="0" smtClean="0">
                <a:solidFill>
                  <a:schemeClr val="bg1"/>
                </a:solidFill>
                <a:latin typeface="黑体" panose="02010609060101010101" charset="-122"/>
                <a:ea typeface="黑体" panose="02010609060101010101" charset="-122"/>
                <a:cs typeface="思源黑体 CN Regular" panose="020B0500000000000000" charset="-122"/>
              </a:rPr>
              <a:t>二、以史为鉴：中国共产党取得抗日战争伟大</a:t>
            </a:r>
            <a:endParaRPr lang="en-US" altLang="zh-CN" sz="3500" b="1" dirty="0" smtClean="0">
              <a:solidFill>
                <a:schemeClr val="bg1"/>
              </a:solidFill>
              <a:latin typeface="黑体" panose="02010609060101010101" charset="-122"/>
              <a:ea typeface="黑体" panose="02010609060101010101" charset="-122"/>
              <a:cs typeface="思源黑体 CN Regular" panose="020B0500000000000000" charset="-122"/>
            </a:endParaRPr>
          </a:p>
          <a:p>
            <a:pPr algn="just"/>
            <a:r>
              <a:rPr lang="zh-CN" altLang="en-US" sz="3500" b="1" dirty="0" smtClean="0">
                <a:solidFill>
                  <a:schemeClr val="bg1"/>
                </a:solidFill>
                <a:latin typeface="黑体" panose="02010609060101010101" charset="-122"/>
                <a:ea typeface="黑体" panose="02010609060101010101" charset="-122"/>
                <a:cs typeface="思源黑体 CN Regular" panose="020B0500000000000000" charset="-122"/>
              </a:rPr>
              <a:t>    胜利的密码</a:t>
            </a:r>
            <a:endParaRPr lang="zh-CN" altLang="en-US" sz="3500" b="1" dirty="0">
              <a:solidFill>
                <a:schemeClr val="bg1"/>
              </a:solidFill>
              <a:latin typeface="黑体" panose="02010609060101010101" charset="-122"/>
              <a:ea typeface="黑体" panose="02010609060101010101" charset="-122"/>
              <a:cs typeface="思源黑体 CN Regular" panose="020B0500000000000000" charset="-122"/>
            </a:endParaRPr>
          </a:p>
        </p:txBody>
      </p:sp>
      <p:pic>
        <p:nvPicPr>
          <p:cNvPr id="19" name="图片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0560" y="6337513"/>
            <a:ext cx="1170880" cy="3512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animBg="1"/>
      <p:bldP spid="21" grpId="0" animBg="1"/>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350025" y="226169"/>
            <a:ext cx="7949349" cy="546818"/>
          </a:xfrm>
          <a:prstGeom prst="rect">
            <a:avLst/>
          </a:prstGeom>
          <a:solidFill>
            <a:srgbClr val="C00000"/>
          </a:solidFill>
          <a:ln w="28575" cap="flat"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04" tIns="45702" rIns="91404" bIns="45702" numCol="1" rtlCol="0" anchor="ctr" anchorCtr="0" compatLnSpc="1"/>
          <a:lstStyle/>
          <a:p>
            <a:pPr lvl="0" fontAlgn="base">
              <a:spcBef>
                <a:spcPct val="0"/>
              </a:spcBef>
              <a:spcAft>
                <a:spcPct val="0"/>
              </a:spcAft>
              <a:defRPr/>
            </a:pPr>
            <a:r>
              <a:rPr lang="zh-CN" altLang="en-US" sz="2400" b="1" kern="0" dirty="0" smtClean="0">
                <a:solidFill>
                  <a:srgbClr val="FFFFFF"/>
                </a:solidFill>
                <a:latin typeface="黑体" panose="02010609060101010101" charset="-122"/>
                <a:ea typeface="黑体" panose="02010609060101010101" charset="-122"/>
                <a:cs typeface="思源黑体 CN Regular" panose="020B0500000000000000" charset="-122"/>
              </a:rPr>
              <a:t>二、以</a:t>
            </a:r>
            <a:r>
              <a:rPr lang="zh-CN" altLang="en-US" sz="2400" b="1" kern="0" dirty="0">
                <a:solidFill>
                  <a:srgbClr val="FFFFFF"/>
                </a:solidFill>
                <a:latin typeface="黑体" panose="02010609060101010101" charset="-122"/>
                <a:ea typeface="黑体" panose="02010609060101010101" charset="-122"/>
                <a:cs typeface="思源黑体 CN Regular" panose="020B0500000000000000" charset="-122"/>
              </a:rPr>
              <a:t>史为鉴</a:t>
            </a:r>
            <a:r>
              <a:rPr lang="zh-CN" altLang="en-US" sz="2400" b="1" kern="0" dirty="0" smtClean="0">
                <a:solidFill>
                  <a:srgbClr val="FFFFFF"/>
                </a:solidFill>
                <a:latin typeface="黑体" panose="02010609060101010101" charset="-122"/>
                <a:ea typeface="黑体" panose="02010609060101010101" charset="-122"/>
                <a:cs typeface="思源黑体 CN Regular" panose="020B0500000000000000" charset="-122"/>
              </a:rPr>
              <a:t>：中国共产党</a:t>
            </a:r>
            <a:r>
              <a:rPr lang="zh-CN" altLang="en-US" sz="2400" b="1" kern="0" dirty="0">
                <a:solidFill>
                  <a:srgbClr val="FFFFFF"/>
                </a:solidFill>
                <a:latin typeface="黑体" panose="02010609060101010101" charset="-122"/>
                <a:ea typeface="黑体" panose="02010609060101010101" charset="-122"/>
                <a:cs typeface="思源黑体 CN Regular" panose="020B0500000000000000" charset="-122"/>
              </a:rPr>
              <a:t>取得抗日战争伟大胜利的密码</a:t>
            </a:r>
          </a:p>
        </p:txBody>
      </p:sp>
      <p:sp>
        <p:nvSpPr>
          <p:cNvPr id="2" name="圆角矩形 1"/>
          <p:cNvSpPr/>
          <p:nvPr/>
        </p:nvSpPr>
        <p:spPr>
          <a:xfrm>
            <a:off x="283029" y="6495803"/>
            <a:ext cx="11625943" cy="213755"/>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3968681" y="1204798"/>
            <a:ext cx="4254637" cy="956512"/>
            <a:chOff x="1291140" y="432901"/>
            <a:chExt cx="8116716" cy="3120854"/>
          </a:xfrm>
        </p:grpSpPr>
        <p:sp>
          <p:nvSpPr>
            <p:cNvPr id="19" name="矩形 18"/>
            <p:cNvSpPr/>
            <p:nvPr/>
          </p:nvSpPr>
          <p:spPr>
            <a:xfrm>
              <a:off x="1291140" y="432901"/>
              <a:ext cx="8116716" cy="3120854"/>
            </a:xfrm>
            <a:prstGeom prst="rect">
              <a:avLst/>
            </a:prstGeom>
            <a:solidFill>
              <a:srgbClr val="B0191B">
                <a:alpha val="50000"/>
              </a:srgbClr>
            </a:solidFill>
            <a:ln>
              <a:noFill/>
            </a:ln>
            <a:effectLst>
              <a:outerShdw blurRad="2667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Medium" panose="020B0600000000000000" pitchFamily="34" charset="-122"/>
                <a:ea typeface="思源黑体 CN Medium" panose="020B0600000000000000" pitchFamily="34" charset="-122"/>
                <a:cs typeface="思源黑体 CN Regular" panose="020B0500000000000000" charset="-122"/>
              </a:endParaRPr>
            </a:p>
          </p:txBody>
        </p:sp>
        <p:sp>
          <p:nvSpPr>
            <p:cNvPr id="20" name="矩形 19"/>
            <p:cNvSpPr/>
            <p:nvPr/>
          </p:nvSpPr>
          <p:spPr>
            <a:xfrm>
              <a:off x="1496887" y="665132"/>
              <a:ext cx="7706070" cy="2656272"/>
            </a:xfrm>
            <a:prstGeom prst="rect">
              <a:avLst/>
            </a:prstGeom>
            <a:solidFill>
              <a:srgbClr val="B0191B"/>
            </a:solidFill>
            <a:ln>
              <a:noFill/>
            </a:ln>
            <a:effectLst>
              <a:outerShdw blurRad="2667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Medium" panose="020B0600000000000000" pitchFamily="34" charset="-122"/>
                <a:ea typeface="思源黑体 CN Medium" panose="020B0600000000000000" pitchFamily="34" charset="-122"/>
                <a:cs typeface="思源黑体 CN Regular" panose="020B0500000000000000" charset="-122"/>
              </a:endParaRPr>
            </a:p>
          </p:txBody>
        </p:sp>
      </p:grpSp>
      <p:sp>
        <p:nvSpPr>
          <p:cNvPr id="3" name="矩形 2"/>
          <p:cNvSpPr/>
          <p:nvPr/>
        </p:nvSpPr>
        <p:spPr>
          <a:xfrm>
            <a:off x="5157282" y="1467611"/>
            <a:ext cx="1877437" cy="430887"/>
          </a:xfrm>
          <a:prstGeom prst="rect">
            <a:avLst/>
          </a:prstGeom>
        </p:spPr>
        <p:txBody>
          <a:bodyPr wrap="none">
            <a:spAutoFit/>
          </a:bodyPr>
          <a:lstStyle/>
          <a:p>
            <a:pPr algn="ctr"/>
            <a:r>
              <a:rPr lang="zh-CN" altLang="en-US" sz="2200" dirty="0">
                <a:solidFill>
                  <a:srgbClr val="FFFF00"/>
                </a:solidFill>
                <a:latin typeface="黑体" panose="02010609060101010101" charset="-122"/>
                <a:ea typeface="黑体" panose="02010609060101010101" charset="-122"/>
              </a:rPr>
              <a:t>坚持统一战线</a:t>
            </a:r>
          </a:p>
        </p:txBody>
      </p:sp>
      <p:sp>
        <p:nvSpPr>
          <p:cNvPr id="9" name="圆角矩形 8"/>
          <p:cNvSpPr/>
          <p:nvPr/>
        </p:nvSpPr>
        <p:spPr>
          <a:xfrm>
            <a:off x="4819403" y="2514002"/>
            <a:ext cx="2553195" cy="700644"/>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sp>
        <p:nvSpPr>
          <p:cNvPr id="4" name="矩形 3"/>
          <p:cNvSpPr/>
          <p:nvPr/>
        </p:nvSpPr>
        <p:spPr>
          <a:xfrm>
            <a:off x="5362466" y="2625797"/>
            <a:ext cx="1467068" cy="477054"/>
          </a:xfrm>
          <a:prstGeom prst="rect">
            <a:avLst/>
          </a:prstGeom>
        </p:spPr>
        <p:txBody>
          <a:bodyPr wrap="none">
            <a:spAutoFit/>
          </a:bodyPr>
          <a:lstStyle/>
          <a:p>
            <a:r>
              <a:rPr lang="zh-CN" altLang="en-US" sz="2500" dirty="0" smtClean="0">
                <a:latin typeface="黑体" panose="02010609060101010101" charset="-122"/>
                <a:ea typeface="黑体" panose="02010609060101010101" charset="-122"/>
              </a:rPr>
              <a:t>三大法宝</a:t>
            </a:r>
            <a:endParaRPr lang="zh-CN" altLang="en-US" sz="2500" dirty="0">
              <a:latin typeface="黑体" panose="02010609060101010101" charset="-122"/>
              <a:ea typeface="黑体" panose="02010609060101010101" charset="-122"/>
            </a:endParaRPr>
          </a:p>
        </p:txBody>
      </p:sp>
      <p:sp>
        <p:nvSpPr>
          <p:cNvPr id="10" name="圆角矩形 9"/>
          <p:cNvSpPr/>
          <p:nvPr/>
        </p:nvSpPr>
        <p:spPr>
          <a:xfrm>
            <a:off x="1227935" y="3784267"/>
            <a:ext cx="2603019" cy="77189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2500">
              <a:solidFill>
                <a:srgbClr val="C00000"/>
              </a:solidFill>
              <a:latin typeface="黑体" panose="02010609060101010101" charset="-122"/>
              <a:ea typeface="黑体" panose="02010609060101010101" charset="-122"/>
            </a:endParaRPr>
          </a:p>
        </p:txBody>
      </p:sp>
      <p:sp>
        <p:nvSpPr>
          <p:cNvPr id="15" name="圆角矩形 14"/>
          <p:cNvSpPr/>
          <p:nvPr/>
        </p:nvSpPr>
        <p:spPr>
          <a:xfrm>
            <a:off x="4794491" y="3784267"/>
            <a:ext cx="2603019" cy="77189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2500">
              <a:solidFill>
                <a:srgbClr val="C00000"/>
              </a:solidFill>
              <a:latin typeface="黑体" panose="02010609060101010101" charset="-122"/>
              <a:ea typeface="黑体" panose="02010609060101010101" charset="-122"/>
            </a:endParaRPr>
          </a:p>
        </p:txBody>
      </p:sp>
      <p:sp>
        <p:nvSpPr>
          <p:cNvPr id="16" name="圆角矩形 15"/>
          <p:cNvSpPr/>
          <p:nvPr/>
        </p:nvSpPr>
        <p:spPr>
          <a:xfrm>
            <a:off x="8361046" y="3784267"/>
            <a:ext cx="2603019" cy="77189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2500">
              <a:solidFill>
                <a:srgbClr val="C00000"/>
              </a:solidFill>
              <a:latin typeface="黑体" panose="02010609060101010101" charset="-122"/>
              <a:ea typeface="黑体" panose="02010609060101010101" charset="-122"/>
            </a:endParaRPr>
          </a:p>
        </p:txBody>
      </p:sp>
      <p:sp>
        <p:nvSpPr>
          <p:cNvPr id="14" name="矩形 13"/>
          <p:cNvSpPr/>
          <p:nvPr/>
        </p:nvSpPr>
        <p:spPr>
          <a:xfrm>
            <a:off x="1795910" y="3931688"/>
            <a:ext cx="1467068" cy="477054"/>
          </a:xfrm>
          <a:prstGeom prst="rect">
            <a:avLst/>
          </a:prstGeom>
        </p:spPr>
        <p:txBody>
          <a:bodyPr wrap="none">
            <a:spAutoFit/>
          </a:bodyPr>
          <a:lstStyle/>
          <a:p>
            <a:r>
              <a:rPr lang="zh-CN" altLang="en-US" sz="2500" dirty="0">
                <a:solidFill>
                  <a:srgbClr val="C00000"/>
                </a:solidFill>
                <a:latin typeface="黑体" panose="02010609060101010101" charset="-122"/>
                <a:ea typeface="黑体" panose="02010609060101010101" charset="-122"/>
              </a:rPr>
              <a:t>统一战线</a:t>
            </a:r>
          </a:p>
        </p:txBody>
      </p:sp>
      <p:sp>
        <p:nvSpPr>
          <p:cNvPr id="17" name="矩形 16"/>
          <p:cNvSpPr/>
          <p:nvPr/>
        </p:nvSpPr>
        <p:spPr>
          <a:xfrm>
            <a:off x="5362466" y="3931688"/>
            <a:ext cx="1467068" cy="477054"/>
          </a:xfrm>
          <a:prstGeom prst="rect">
            <a:avLst/>
          </a:prstGeom>
        </p:spPr>
        <p:txBody>
          <a:bodyPr wrap="none">
            <a:spAutoFit/>
          </a:bodyPr>
          <a:lstStyle/>
          <a:p>
            <a:r>
              <a:rPr lang="zh-CN" altLang="en-US" sz="2500" dirty="0">
                <a:solidFill>
                  <a:srgbClr val="C00000"/>
                </a:solidFill>
                <a:latin typeface="黑体" panose="02010609060101010101" charset="-122"/>
                <a:ea typeface="黑体" panose="02010609060101010101" charset="-122"/>
              </a:rPr>
              <a:t>武装斗争</a:t>
            </a:r>
          </a:p>
        </p:txBody>
      </p:sp>
      <p:sp>
        <p:nvSpPr>
          <p:cNvPr id="21" name="矩形 20"/>
          <p:cNvSpPr/>
          <p:nvPr/>
        </p:nvSpPr>
        <p:spPr>
          <a:xfrm>
            <a:off x="8929021" y="3931688"/>
            <a:ext cx="1467068" cy="477054"/>
          </a:xfrm>
          <a:prstGeom prst="rect">
            <a:avLst/>
          </a:prstGeom>
        </p:spPr>
        <p:txBody>
          <a:bodyPr wrap="none">
            <a:spAutoFit/>
          </a:bodyPr>
          <a:lstStyle/>
          <a:p>
            <a:r>
              <a:rPr lang="zh-CN" altLang="en-US" sz="2500" dirty="0">
                <a:solidFill>
                  <a:srgbClr val="C00000"/>
                </a:solidFill>
                <a:latin typeface="黑体" panose="02010609060101010101" charset="-122"/>
                <a:ea typeface="黑体" panose="02010609060101010101" charset="-122"/>
              </a:rPr>
              <a:t>党的建设</a:t>
            </a:r>
          </a:p>
        </p:txBody>
      </p:sp>
      <p:sp>
        <p:nvSpPr>
          <p:cNvPr id="22" name="右大括号 21"/>
          <p:cNvSpPr/>
          <p:nvPr/>
        </p:nvSpPr>
        <p:spPr>
          <a:xfrm rot="16200000">
            <a:off x="5905995" y="77405"/>
            <a:ext cx="380011" cy="6844493"/>
          </a:xfrm>
          <a:prstGeom prst="rightBrace">
            <a:avLst>
              <a:gd name="adj1" fmla="val 0"/>
              <a:gd name="adj2" fmla="val 49178"/>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 name="矩形 22"/>
          <p:cNvSpPr/>
          <p:nvPr/>
        </p:nvSpPr>
        <p:spPr>
          <a:xfrm>
            <a:off x="627414" y="4891138"/>
            <a:ext cx="10937173" cy="1015663"/>
          </a:xfrm>
          <a:prstGeom prst="rect">
            <a:avLst/>
          </a:prstGeom>
        </p:spPr>
        <p:txBody>
          <a:bodyPr wrap="square">
            <a:spAutoFit/>
          </a:bodyPr>
          <a:lstStyle/>
          <a:p>
            <a:pPr>
              <a:lnSpc>
                <a:spcPct val="150000"/>
              </a:lnSpc>
            </a:pPr>
            <a:r>
              <a:rPr lang="zh-CN" altLang="en-US" sz="2000" b="1" dirty="0">
                <a:latin typeface="仿宋" panose="02010609060101010101" pitchFamily="49" charset="-122"/>
                <a:ea typeface="仿宋" panose="02010609060101010101" pitchFamily="49" charset="-122"/>
              </a:rPr>
              <a:t>在中国共产党倡导下建立的抗日民族统一战线</a:t>
            </a:r>
            <a:r>
              <a:rPr lang="en-US" altLang="zh-CN" sz="2000" b="1" dirty="0">
                <a:latin typeface="仿宋" panose="02010609060101010101" pitchFamily="49" charset="-122"/>
                <a:ea typeface="仿宋" panose="02010609060101010101" pitchFamily="49" charset="-122"/>
              </a:rPr>
              <a:t>,</a:t>
            </a:r>
            <a:r>
              <a:rPr lang="zh-CN" altLang="en-US" sz="2000" b="1" dirty="0">
                <a:latin typeface="仿宋" panose="02010609060101010101" pitchFamily="49" charset="-122"/>
                <a:ea typeface="仿宋" panose="02010609060101010101" pitchFamily="49" charset="-122"/>
              </a:rPr>
              <a:t>不分党派、民族和阶级</a:t>
            </a:r>
            <a:r>
              <a:rPr lang="en-US" altLang="zh-CN" sz="2000" b="1" dirty="0">
                <a:latin typeface="仿宋" panose="02010609060101010101" pitchFamily="49" charset="-122"/>
                <a:ea typeface="仿宋" panose="02010609060101010101" pitchFamily="49" charset="-122"/>
              </a:rPr>
              <a:t>,</a:t>
            </a:r>
            <a:r>
              <a:rPr lang="zh-CN" altLang="en-US" sz="2000" b="1" dirty="0">
                <a:latin typeface="仿宋" panose="02010609060101010101" pitchFamily="49" charset="-122"/>
                <a:ea typeface="仿宋" panose="02010609060101010101" pitchFamily="49" charset="-122"/>
              </a:rPr>
              <a:t>最广泛地团结了一切可以团结的抗日力量</a:t>
            </a:r>
            <a:r>
              <a:rPr lang="en-US" altLang="zh-CN" sz="2000" b="1" dirty="0">
                <a:latin typeface="仿宋" panose="02010609060101010101" pitchFamily="49" charset="-122"/>
                <a:ea typeface="仿宋" panose="02010609060101010101" pitchFamily="49" charset="-122"/>
              </a:rPr>
              <a:t>,</a:t>
            </a:r>
            <a:r>
              <a:rPr lang="zh-CN" altLang="en-US" sz="2000" b="1" dirty="0">
                <a:latin typeface="仿宋" panose="02010609060101010101" pitchFamily="49" charset="-122"/>
                <a:ea typeface="仿宋" panose="02010609060101010101" pitchFamily="49" charset="-122"/>
              </a:rPr>
              <a:t>铸成了全民族抗战的坚固长城</a:t>
            </a:r>
            <a:r>
              <a:rPr lang="en-US" altLang="zh-CN" sz="2000" b="1" dirty="0">
                <a:latin typeface="仿宋" panose="02010609060101010101" pitchFamily="49" charset="-122"/>
                <a:ea typeface="仿宋" panose="02010609060101010101" pitchFamily="49" charset="-122"/>
              </a:rPr>
              <a:t>,</a:t>
            </a:r>
            <a:r>
              <a:rPr lang="zh-CN" altLang="en-US" sz="2000" b="1" dirty="0">
                <a:latin typeface="仿宋" panose="02010609060101010101" pitchFamily="49" charset="-122"/>
                <a:ea typeface="仿宋" panose="02010609060101010101" pitchFamily="49" charset="-122"/>
              </a:rPr>
              <a:t>为</a:t>
            </a:r>
            <a:r>
              <a:rPr lang="zh-CN" altLang="en-US" sz="2000" b="1" dirty="0" smtClean="0">
                <a:latin typeface="仿宋" panose="02010609060101010101" pitchFamily="49" charset="-122"/>
                <a:ea typeface="仿宋" panose="02010609060101010101" pitchFamily="49" charset="-122"/>
              </a:rPr>
              <a:t>夺取抗日战争胜利</a:t>
            </a:r>
            <a:r>
              <a:rPr lang="zh-CN" altLang="en-US" sz="2000" b="1" dirty="0">
                <a:latin typeface="仿宋" panose="02010609060101010101" pitchFamily="49" charset="-122"/>
                <a:ea typeface="仿宋" panose="02010609060101010101" pitchFamily="49" charset="-122"/>
              </a:rPr>
              <a:t>发挥了关键</a:t>
            </a:r>
            <a:r>
              <a:rPr lang="zh-CN" altLang="en-US" sz="2000" b="1" dirty="0" smtClean="0">
                <a:latin typeface="仿宋" panose="02010609060101010101" pitchFamily="49" charset="-122"/>
                <a:ea typeface="仿宋" panose="02010609060101010101" pitchFamily="49" charset="-122"/>
              </a:rPr>
              <a:t>作用。</a:t>
            </a:r>
            <a:endParaRPr lang="zh-CN" altLang="en-US" sz="2000" b="1" dirty="0">
              <a:latin typeface="仿宋" panose="02010609060101010101" pitchFamily="49" charset="-122"/>
              <a:ea typeface="仿宋" panose="02010609060101010101" pitchFamily="49" charset="-122"/>
            </a:endParaRPr>
          </a:p>
        </p:txBody>
      </p:sp>
      <p:pic>
        <p:nvPicPr>
          <p:cNvPr id="24" name="图片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3817" y="323946"/>
            <a:ext cx="1170880" cy="3512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350025" y="226169"/>
            <a:ext cx="7949349" cy="546818"/>
          </a:xfrm>
          <a:prstGeom prst="rect">
            <a:avLst/>
          </a:prstGeom>
          <a:solidFill>
            <a:srgbClr val="C00000"/>
          </a:solidFill>
          <a:ln w="28575" cap="flat"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04" tIns="45702" rIns="91404" bIns="45702" numCol="1" rtlCol="0" anchor="ctr" anchorCtr="0" compatLnSpc="1"/>
          <a:lstStyle/>
          <a:p>
            <a:pPr lvl="0" fontAlgn="base">
              <a:spcBef>
                <a:spcPct val="0"/>
              </a:spcBef>
              <a:spcAft>
                <a:spcPct val="0"/>
              </a:spcAft>
              <a:defRPr/>
            </a:pPr>
            <a:r>
              <a:rPr lang="zh-CN" altLang="en-US" sz="2400" b="1" kern="0" dirty="0" smtClean="0">
                <a:solidFill>
                  <a:srgbClr val="FFFFFF"/>
                </a:solidFill>
                <a:latin typeface="黑体" panose="02010609060101010101" charset="-122"/>
                <a:ea typeface="黑体" panose="02010609060101010101" charset="-122"/>
                <a:cs typeface="思源黑体 CN Regular" panose="020B0500000000000000" charset="-122"/>
              </a:rPr>
              <a:t>二、以</a:t>
            </a:r>
            <a:r>
              <a:rPr lang="zh-CN" altLang="en-US" sz="2400" b="1" kern="0" dirty="0">
                <a:solidFill>
                  <a:srgbClr val="FFFFFF"/>
                </a:solidFill>
                <a:latin typeface="黑体" panose="02010609060101010101" charset="-122"/>
                <a:ea typeface="黑体" panose="02010609060101010101" charset="-122"/>
                <a:cs typeface="思源黑体 CN Regular" panose="020B0500000000000000" charset="-122"/>
              </a:rPr>
              <a:t>史为鉴</a:t>
            </a:r>
            <a:r>
              <a:rPr lang="zh-CN" altLang="en-US" sz="2400" b="1" kern="0" dirty="0" smtClean="0">
                <a:solidFill>
                  <a:srgbClr val="FFFFFF"/>
                </a:solidFill>
                <a:latin typeface="黑体" panose="02010609060101010101" charset="-122"/>
                <a:ea typeface="黑体" panose="02010609060101010101" charset="-122"/>
                <a:cs typeface="思源黑体 CN Regular" panose="020B0500000000000000" charset="-122"/>
              </a:rPr>
              <a:t>：中国共产党</a:t>
            </a:r>
            <a:r>
              <a:rPr lang="zh-CN" altLang="en-US" sz="2400" b="1" kern="0" dirty="0">
                <a:solidFill>
                  <a:srgbClr val="FFFFFF"/>
                </a:solidFill>
                <a:latin typeface="黑体" panose="02010609060101010101" charset="-122"/>
                <a:ea typeface="黑体" panose="02010609060101010101" charset="-122"/>
                <a:cs typeface="思源黑体 CN Regular" panose="020B0500000000000000" charset="-122"/>
              </a:rPr>
              <a:t>取得抗日战争伟大胜利的密码</a:t>
            </a:r>
          </a:p>
        </p:txBody>
      </p:sp>
      <p:sp>
        <p:nvSpPr>
          <p:cNvPr id="2" name="圆角矩形 1"/>
          <p:cNvSpPr/>
          <p:nvPr/>
        </p:nvSpPr>
        <p:spPr>
          <a:xfrm>
            <a:off x="283029" y="6495803"/>
            <a:ext cx="11625943" cy="213755"/>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3968681" y="1204798"/>
            <a:ext cx="4254637" cy="956512"/>
            <a:chOff x="1291140" y="432901"/>
            <a:chExt cx="8116716" cy="3120854"/>
          </a:xfrm>
        </p:grpSpPr>
        <p:sp>
          <p:nvSpPr>
            <p:cNvPr id="19" name="矩形 18"/>
            <p:cNvSpPr/>
            <p:nvPr/>
          </p:nvSpPr>
          <p:spPr>
            <a:xfrm>
              <a:off x="1291140" y="432901"/>
              <a:ext cx="8116716" cy="3120854"/>
            </a:xfrm>
            <a:prstGeom prst="rect">
              <a:avLst/>
            </a:prstGeom>
            <a:solidFill>
              <a:srgbClr val="B0191B">
                <a:alpha val="50000"/>
              </a:srgbClr>
            </a:solidFill>
            <a:ln>
              <a:noFill/>
            </a:ln>
            <a:effectLst>
              <a:outerShdw blurRad="2667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Medium" panose="020B0600000000000000" pitchFamily="34" charset="-122"/>
                <a:ea typeface="思源黑体 CN Medium" panose="020B0600000000000000" pitchFamily="34" charset="-122"/>
                <a:cs typeface="思源黑体 CN Regular" panose="020B0500000000000000" charset="-122"/>
              </a:endParaRPr>
            </a:p>
          </p:txBody>
        </p:sp>
        <p:sp>
          <p:nvSpPr>
            <p:cNvPr id="20" name="矩形 19"/>
            <p:cNvSpPr/>
            <p:nvPr/>
          </p:nvSpPr>
          <p:spPr>
            <a:xfrm>
              <a:off x="1496887" y="665132"/>
              <a:ext cx="7706070" cy="2656272"/>
            </a:xfrm>
            <a:prstGeom prst="rect">
              <a:avLst/>
            </a:prstGeom>
            <a:solidFill>
              <a:srgbClr val="B0191B"/>
            </a:solidFill>
            <a:ln>
              <a:noFill/>
            </a:ln>
            <a:effectLst>
              <a:outerShdw blurRad="2667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Medium" panose="020B0600000000000000" pitchFamily="34" charset="-122"/>
                <a:ea typeface="思源黑体 CN Medium" panose="020B0600000000000000" pitchFamily="34" charset="-122"/>
                <a:cs typeface="思源黑体 CN Regular" panose="020B0500000000000000" charset="-122"/>
              </a:endParaRPr>
            </a:p>
          </p:txBody>
        </p:sp>
      </p:grpSp>
      <p:sp>
        <p:nvSpPr>
          <p:cNvPr id="3" name="矩形 2"/>
          <p:cNvSpPr/>
          <p:nvPr/>
        </p:nvSpPr>
        <p:spPr>
          <a:xfrm>
            <a:off x="4451961" y="1467611"/>
            <a:ext cx="3288081" cy="430887"/>
          </a:xfrm>
          <a:prstGeom prst="rect">
            <a:avLst/>
          </a:prstGeom>
        </p:spPr>
        <p:txBody>
          <a:bodyPr wrap="none">
            <a:spAutoFit/>
          </a:bodyPr>
          <a:lstStyle/>
          <a:p>
            <a:pPr algn="ctr"/>
            <a:r>
              <a:rPr lang="zh-CN" altLang="en-US" sz="2200" dirty="0">
                <a:solidFill>
                  <a:srgbClr val="FFFF00"/>
                </a:solidFill>
                <a:latin typeface="黑体" panose="02010609060101010101" charset="-122"/>
                <a:ea typeface="黑体" panose="02010609060101010101" charset="-122"/>
              </a:rPr>
              <a:t>坚持思想建党、理论武装</a:t>
            </a:r>
          </a:p>
        </p:txBody>
      </p:sp>
      <p:grpSp>
        <p:nvGrpSpPr>
          <p:cNvPr id="7" name="组合 6"/>
          <p:cNvGrpSpPr/>
          <p:nvPr/>
        </p:nvGrpSpPr>
        <p:grpSpPr>
          <a:xfrm>
            <a:off x="1809008" y="2714110"/>
            <a:ext cx="8573984" cy="714890"/>
            <a:chOff x="1826627" y="2714110"/>
            <a:chExt cx="8573984" cy="714890"/>
          </a:xfrm>
        </p:grpSpPr>
        <p:sp>
          <p:nvSpPr>
            <p:cNvPr id="6" name="圆角矩形 5"/>
            <p:cNvSpPr/>
            <p:nvPr/>
          </p:nvSpPr>
          <p:spPr>
            <a:xfrm>
              <a:off x="1826627" y="2714110"/>
              <a:ext cx="8573984" cy="714890"/>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049045" y="2856112"/>
              <a:ext cx="8129148" cy="430887"/>
            </a:xfrm>
            <a:prstGeom prst="rect">
              <a:avLst/>
            </a:prstGeom>
          </p:spPr>
          <p:txBody>
            <a:bodyPr wrap="none">
              <a:spAutoFit/>
            </a:bodyPr>
            <a:lstStyle/>
            <a:p>
              <a:pPr algn="ctr"/>
              <a:r>
                <a:rPr lang="zh-CN" altLang="en-US" sz="2200" b="1" dirty="0">
                  <a:latin typeface="仿宋" panose="02010609060101010101" pitchFamily="49" charset="-122"/>
                  <a:ea typeface="仿宋" panose="02010609060101010101" pitchFamily="49" charset="-122"/>
                </a:rPr>
                <a:t>“着重从思想上建党</a:t>
              </a:r>
              <a:r>
                <a:rPr lang="zh-CN" altLang="en-US" sz="2200" b="1" dirty="0" smtClean="0">
                  <a:latin typeface="仿宋" panose="02010609060101010101" pitchFamily="49" charset="-122"/>
                  <a:ea typeface="仿宋" panose="02010609060101010101" pitchFamily="49" charset="-122"/>
                </a:rPr>
                <a:t>”成为</a:t>
              </a:r>
              <a:r>
                <a:rPr lang="zh-CN" altLang="en-US" sz="2200" b="1" dirty="0">
                  <a:latin typeface="仿宋" panose="02010609060101010101" pitchFamily="49" charset="-122"/>
                  <a:ea typeface="仿宋" panose="02010609060101010101" pitchFamily="49" charset="-122"/>
                </a:rPr>
                <a:t>毛泽东党建思想的重要组成部分。</a:t>
              </a:r>
            </a:p>
          </p:txBody>
        </p:sp>
      </p:grpSp>
      <p:grpSp>
        <p:nvGrpSpPr>
          <p:cNvPr id="52" name="组合 51"/>
          <p:cNvGrpSpPr/>
          <p:nvPr/>
        </p:nvGrpSpPr>
        <p:grpSpPr>
          <a:xfrm>
            <a:off x="1338103" y="4002311"/>
            <a:ext cx="9515795" cy="1910909"/>
            <a:chOff x="2738717" y="4002311"/>
            <a:chExt cx="9515795" cy="1910909"/>
          </a:xfrm>
        </p:grpSpPr>
        <p:grpSp>
          <p:nvGrpSpPr>
            <p:cNvPr id="38" name="组合 37"/>
            <p:cNvGrpSpPr/>
            <p:nvPr/>
          </p:nvGrpSpPr>
          <p:grpSpPr>
            <a:xfrm>
              <a:off x="2738717" y="4002311"/>
              <a:ext cx="2579290" cy="790131"/>
              <a:chOff x="3667131" y="4477292"/>
              <a:chExt cx="2579290" cy="790131"/>
            </a:xfrm>
          </p:grpSpPr>
          <p:sp>
            <p:nvSpPr>
              <p:cNvPr id="37" name="圆角矩形 36"/>
              <p:cNvSpPr/>
              <p:nvPr/>
            </p:nvSpPr>
            <p:spPr>
              <a:xfrm>
                <a:off x="3826642" y="4477292"/>
                <a:ext cx="2260269" cy="790131"/>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3667131" y="4610747"/>
                <a:ext cx="2579290" cy="477054"/>
              </a:xfrm>
              <a:prstGeom prst="rect">
                <a:avLst/>
              </a:prstGeom>
            </p:spPr>
            <p:txBody>
              <a:bodyPr wrap="square">
                <a:spAutoFit/>
              </a:bodyPr>
              <a:lstStyle/>
              <a:p>
                <a:pPr algn="ctr"/>
                <a:r>
                  <a:rPr lang="en-US" altLang="zh-CN" sz="2500" b="1" dirty="0" smtClean="0">
                    <a:solidFill>
                      <a:srgbClr val="C00000"/>
                    </a:solidFill>
                    <a:latin typeface="仿宋" panose="02010609060101010101" pitchFamily="49" charset="-122"/>
                    <a:ea typeface="仿宋" panose="02010609060101010101" pitchFamily="49" charset="-122"/>
                  </a:rPr>
                  <a:t>《</a:t>
                </a:r>
                <a:r>
                  <a:rPr lang="zh-CN" altLang="en-US" sz="2500" b="1" dirty="0" smtClean="0">
                    <a:solidFill>
                      <a:srgbClr val="C00000"/>
                    </a:solidFill>
                    <a:latin typeface="仿宋" panose="02010609060101010101" pitchFamily="49" charset="-122"/>
                    <a:ea typeface="仿宋" panose="02010609060101010101" pitchFamily="49" charset="-122"/>
                  </a:rPr>
                  <a:t>论持久战</a:t>
                </a:r>
                <a:r>
                  <a:rPr lang="en-US" altLang="zh-CN" sz="2500" b="1" dirty="0" smtClean="0">
                    <a:solidFill>
                      <a:srgbClr val="C00000"/>
                    </a:solidFill>
                    <a:latin typeface="仿宋" panose="02010609060101010101" pitchFamily="49" charset="-122"/>
                    <a:ea typeface="仿宋" panose="02010609060101010101" pitchFamily="49" charset="-122"/>
                  </a:rPr>
                  <a:t>》</a:t>
                </a:r>
                <a:endParaRPr lang="zh-CN" altLang="en-US" sz="2500" b="1" dirty="0">
                  <a:solidFill>
                    <a:srgbClr val="C00000"/>
                  </a:solidFill>
                  <a:latin typeface="仿宋" panose="02010609060101010101" pitchFamily="49" charset="-122"/>
                  <a:ea typeface="仿宋" panose="02010609060101010101" pitchFamily="49" charset="-122"/>
                </a:endParaRPr>
              </a:p>
            </p:txBody>
          </p:sp>
        </p:grpSp>
        <p:grpSp>
          <p:nvGrpSpPr>
            <p:cNvPr id="39" name="组合 38"/>
            <p:cNvGrpSpPr/>
            <p:nvPr/>
          </p:nvGrpSpPr>
          <p:grpSpPr>
            <a:xfrm>
              <a:off x="6129782" y="4002311"/>
              <a:ext cx="2579290" cy="790131"/>
              <a:chOff x="3667131" y="4477292"/>
              <a:chExt cx="2579290" cy="790131"/>
            </a:xfrm>
          </p:grpSpPr>
          <p:sp>
            <p:nvSpPr>
              <p:cNvPr id="40" name="圆角矩形 39"/>
              <p:cNvSpPr/>
              <p:nvPr/>
            </p:nvSpPr>
            <p:spPr>
              <a:xfrm>
                <a:off x="3826642" y="4477292"/>
                <a:ext cx="2260269" cy="790131"/>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3667131" y="4610747"/>
                <a:ext cx="2579290" cy="477054"/>
              </a:xfrm>
              <a:prstGeom prst="rect">
                <a:avLst/>
              </a:prstGeom>
            </p:spPr>
            <p:txBody>
              <a:bodyPr wrap="square">
                <a:spAutoFit/>
              </a:bodyPr>
              <a:lstStyle/>
              <a:p>
                <a:pPr algn="ctr"/>
                <a:r>
                  <a:rPr lang="en-US" altLang="zh-CN" sz="2500" b="1" dirty="0">
                    <a:solidFill>
                      <a:srgbClr val="C00000"/>
                    </a:solidFill>
                    <a:latin typeface="仿宋" panose="02010609060101010101" pitchFamily="49" charset="-122"/>
                    <a:ea typeface="仿宋" panose="02010609060101010101" pitchFamily="49" charset="-122"/>
                  </a:rPr>
                  <a:t>《</a:t>
                </a:r>
                <a:r>
                  <a:rPr lang="zh-CN" altLang="en-US" sz="2500" b="1" dirty="0">
                    <a:solidFill>
                      <a:srgbClr val="C00000"/>
                    </a:solidFill>
                    <a:latin typeface="仿宋" panose="02010609060101010101" pitchFamily="49" charset="-122"/>
                    <a:ea typeface="仿宋" panose="02010609060101010101" pitchFamily="49" charset="-122"/>
                  </a:rPr>
                  <a:t>矛盾论</a:t>
                </a:r>
                <a:r>
                  <a:rPr lang="en-US" altLang="zh-CN" sz="2500" b="1" dirty="0">
                    <a:solidFill>
                      <a:srgbClr val="C00000"/>
                    </a:solidFill>
                    <a:latin typeface="仿宋" panose="02010609060101010101" pitchFamily="49" charset="-122"/>
                    <a:ea typeface="仿宋" panose="02010609060101010101" pitchFamily="49" charset="-122"/>
                  </a:rPr>
                  <a:t>》</a:t>
                </a:r>
              </a:p>
            </p:txBody>
          </p:sp>
        </p:grpSp>
        <p:grpSp>
          <p:nvGrpSpPr>
            <p:cNvPr id="42" name="组合 41"/>
            <p:cNvGrpSpPr/>
            <p:nvPr/>
          </p:nvGrpSpPr>
          <p:grpSpPr>
            <a:xfrm>
              <a:off x="9675222" y="4002311"/>
              <a:ext cx="2579290" cy="790131"/>
              <a:chOff x="3667131" y="4477292"/>
              <a:chExt cx="2579290" cy="790131"/>
            </a:xfrm>
          </p:grpSpPr>
          <p:sp>
            <p:nvSpPr>
              <p:cNvPr id="43" name="圆角矩形 42"/>
              <p:cNvSpPr/>
              <p:nvPr/>
            </p:nvSpPr>
            <p:spPr>
              <a:xfrm>
                <a:off x="3826642" y="4477292"/>
                <a:ext cx="2260269" cy="790131"/>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3667131" y="4610747"/>
                <a:ext cx="2579290" cy="477054"/>
              </a:xfrm>
              <a:prstGeom prst="rect">
                <a:avLst/>
              </a:prstGeom>
            </p:spPr>
            <p:txBody>
              <a:bodyPr wrap="square">
                <a:spAutoFit/>
              </a:bodyPr>
              <a:lstStyle/>
              <a:p>
                <a:pPr algn="ctr"/>
                <a:r>
                  <a:rPr lang="en-US" altLang="zh-CN" sz="2500" b="1" dirty="0">
                    <a:solidFill>
                      <a:srgbClr val="C00000"/>
                    </a:solidFill>
                    <a:latin typeface="仿宋" panose="02010609060101010101" pitchFamily="49" charset="-122"/>
                    <a:ea typeface="仿宋" panose="02010609060101010101" pitchFamily="49" charset="-122"/>
                  </a:rPr>
                  <a:t>《</a:t>
                </a:r>
                <a:r>
                  <a:rPr lang="zh-CN" altLang="en-US" sz="2500" b="1" dirty="0">
                    <a:solidFill>
                      <a:srgbClr val="C00000"/>
                    </a:solidFill>
                    <a:latin typeface="仿宋" panose="02010609060101010101" pitchFamily="49" charset="-122"/>
                    <a:ea typeface="仿宋" panose="02010609060101010101" pitchFamily="49" charset="-122"/>
                  </a:rPr>
                  <a:t>实践论</a:t>
                </a:r>
                <a:r>
                  <a:rPr lang="en-US" altLang="zh-CN" sz="2500" b="1" dirty="0">
                    <a:solidFill>
                      <a:srgbClr val="C00000"/>
                    </a:solidFill>
                    <a:latin typeface="仿宋" panose="02010609060101010101" pitchFamily="49" charset="-122"/>
                    <a:ea typeface="仿宋" panose="02010609060101010101" pitchFamily="49" charset="-122"/>
                  </a:rPr>
                  <a:t>》</a:t>
                </a:r>
              </a:p>
            </p:txBody>
          </p:sp>
        </p:grpSp>
        <p:grpSp>
          <p:nvGrpSpPr>
            <p:cNvPr id="48" name="组合 47"/>
            <p:cNvGrpSpPr/>
            <p:nvPr/>
          </p:nvGrpSpPr>
          <p:grpSpPr>
            <a:xfrm>
              <a:off x="2897854" y="5123089"/>
              <a:ext cx="4577339" cy="790131"/>
              <a:chOff x="6600713" y="5261722"/>
              <a:chExt cx="4577339" cy="790131"/>
            </a:xfrm>
          </p:grpSpPr>
          <p:sp>
            <p:nvSpPr>
              <p:cNvPr id="46" name="圆角矩形 45"/>
              <p:cNvSpPr/>
              <p:nvPr/>
            </p:nvSpPr>
            <p:spPr>
              <a:xfrm>
                <a:off x="6600713" y="5261722"/>
                <a:ext cx="4577339" cy="790131"/>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6639711" y="5418260"/>
                <a:ext cx="4499343" cy="477054"/>
              </a:xfrm>
              <a:prstGeom prst="rect">
                <a:avLst/>
              </a:prstGeom>
            </p:spPr>
            <p:txBody>
              <a:bodyPr wrap="square">
                <a:spAutoFit/>
              </a:bodyPr>
              <a:lstStyle/>
              <a:p>
                <a:pPr algn="ctr"/>
                <a:r>
                  <a:rPr lang="en-US" altLang="zh-CN" sz="2500" b="1" dirty="0">
                    <a:solidFill>
                      <a:srgbClr val="C00000"/>
                    </a:solidFill>
                    <a:latin typeface="仿宋" panose="02010609060101010101" pitchFamily="49" charset="-122"/>
                    <a:ea typeface="仿宋" panose="02010609060101010101" pitchFamily="49" charset="-122"/>
                  </a:rPr>
                  <a:t>《</a:t>
                </a:r>
                <a:r>
                  <a:rPr lang="zh-CN" altLang="en-US" sz="2500" b="1" dirty="0">
                    <a:solidFill>
                      <a:srgbClr val="C00000"/>
                    </a:solidFill>
                    <a:latin typeface="仿宋" panose="02010609060101010101" pitchFamily="49" charset="-122"/>
                    <a:ea typeface="仿宋" panose="02010609060101010101" pitchFamily="49" charset="-122"/>
                  </a:rPr>
                  <a:t>中国革命战争的战略问题</a:t>
                </a:r>
                <a:r>
                  <a:rPr lang="en-US" altLang="zh-CN" sz="2500" b="1" dirty="0">
                    <a:solidFill>
                      <a:srgbClr val="C00000"/>
                    </a:solidFill>
                    <a:latin typeface="仿宋" panose="02010609060101010101" pitchFamily="49" charset="-122"/>
                    <a:ea typeface="仿宋" panose="02010609060101010101" pitchFamily="49" charset="-122"/>
                  </a:rPr>
                  <a:t>》</a:t>
                </a:r>
              </a:p>
            </p:txBody>
          </p:sp>
        </p:grpSp>
        <p:grpSp>
          <p:nvGrpSpPr>
            <p:cNvPr id="49" name="组合 48"/>
            <p:cNvGrpSpPr/>
            <p:nvPr/>
          </p:nvGrpSpPr>
          <p:grpSpPr>
            <a:xfrm>
              <a:off x="7544468" y="5123089"/>
              <a:ext cx="4577339" cy="790131"/>
              <a:chOff x="6600713" y="5261722"/>
              <a:chExt cx="4577339" cy="790131"/>
            </a:xfrm>
          </p:grpSpPr>
          <p:sp>
            <p:nvSpPr>
              <p:cNvPr id="50" name="圆角矩形 49"/>
              <p:cNvSpPr/>
              <p:nvPr/>
            </p:nvSpPr>
            <p:spPr>
              <a:xfrm>
                <a:off x="6600713" y="5261722"/>
                <a:ext cx="4577339" cy="790131"/>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6639711" y="5418260"/>
                <a:ext cx="4499343" cy="477054"/>
              </a:xfrm>
              <a:prstGeom prst="rect">
                <a:avLst/>
              </a:prstGeom>
            </p:spPr>
            <p:txBody>
              <a:bodyPr wrap="square">
                <a:spAutoFit/>
              </a:bodyPr>
              <a:lstStyle/>
              <a:p>
                <a:pPr algn="ctr"/>
                <a:r>
                  <a:rPr lang="en-US" altLang="zh-CN" sz="2500" b="1" dirty="0">
                    <a:solidFill>
                      <a:srgbClr val="C00000"/>
                    </a:solidFill>
                    <a:latin typeface="仿宋" panose="02010609060101010101" pitchFamily="49" charset="-122"/>
                    <a:ea typeface="仿宋" panose="02010609060101010101" pitchFamily="49" charset="-122"/>
                  </a:rPr>
                  <a:t>《</a:t>
                </a:r>
                <a:r>
                  <a:rPr lang="zh-CN" altLang="en-US" sz="2500" b="1" dirty="0">
                    <a:solidFill>
                      <a:srgbClr val="C00000"/>
                    </a:solidFill>
                    <a:latin typeface="仿宋" panose="02010609060101010101" pitchFamily="49" charset="-122"/>
                    <a:ea typeface="仿宋" panose="02010609060101010101" pitchFamily="49" charset="-122"/>
                  </a:rPr>
                  <a:t>抗日游击战争的战略问题</a:t>
                </a:r>
                <a:r>
                  <a:rPr lang="en-US" altLang="zh-CN" sz="2500" b="1" dirty="0">
                    <a:solidFill>
                      <a:srgbClr val="C00000"/>
                    </a:solidFill>
                    <a:latin typeface="仿宋" panose="02010609060101010101" pitchFamily="49" charset="-122"/>
                    <a:ea typeface="仿宋" panose="02010609060101010101" pitchFamily="49" charset="-122"/>
                  </a:rPr>
                  <a:t>》</a:t>
                </a:r>
              </a:p>
            </p:txBody>
          </p:sp>
        </p:grpSp>
      </p:grpSp>
      <p:pic>
        <p:nvPicPr>
          <p:cNvPr id="53" name="图片 5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3817" y="323946"/>
            <a:ext cx="1170880" cy="3512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350025" y="226169"/>
            <a:ext cx="7949349" cy="546818"/>
          </a:xfrm>
          <a:prstGeom prst="rect">
            <a:avLst/>
          </a:prstGeom>
          <a:solidFill>
            <a:srgbClr val="C00000"/>
          </a:solidFill>
          <a:ln w="28575" cap="flat"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04" tIns="45702" rIns="91404" bIns="45702" numCol="1" rtlCol="0" anchor="ctr" anchorCtr="0" compatLnSpc="1"/>
          <a:lstStyle/>
          <a:p>
            <a:pPr lvl="0" fontAlgn="base">
              <a:spcBef>
                <a:spcPct val="0"/>
              </a:spcBef>
              <a:spcAft>
                <a:spcPct val="0"/>
              </a:spcAft>
              <a:defRPr/>
            </a:pPr>
            <a:r>
              <a:rPr lang="zh-CN" altLang="en-US" sz="2400" b="1" kern="0" dirty="0" smtClean="0">
                <a:solidFill>
                  <a:srgbClr val="FFFFFF"/>
                </a:solidFill>
                <a:latin typeface="黑体" panose="02010609060101010101" charset="-122"/>
                <a:ea typeface="黑体" panose="02010609060101010101" charset="-122"/>
                <a:cs typeface="思源黑体 CN Regular" panose="020B0500000000000000" charset="-122"/>
              </a:rPr>
              <a:t>二、以</a:t>
            </a:r>
            <a:r>
              <a:rPr lang="zh-CN" altLang="en-US" sz="2400" b="1" kern="0" dirty="0">
                <a:solidFill>
                  <a:srgbClr val="FFFFFF"/>
                </a:solidFill>
                <a:latin typeface="黑体" panose="02010609060101010101" charset="-122"/>
                <a:ea typeface="黑体" panose="02010609060101010101" charset="-122"/>
                <a:cs typeface="思源黑体 CN Regular" panose="020B0500000000000000" charset="-122"/>
              </a:rPr>
              <a:t>史为鉴</a:t>
            </a:r>
            <a:r>
              <a:rPr lang="zh-CN" altLang="en-US" sz="2400" b="1" kern="0" dirty="0" smtClean="0">
                <a:solidFill>
                  <a:srgbClr val="FFFFFF"/>
                </a:solidFill>
                <a:latin typeface="黑体" panose="02010609060101010101" charset="-122"/>
                <a:ea typeface="黑体" panose="02010609060101010101" charset="-122"/>
                <a:cs typeface="思源黑体 CN Regular" panose="020B0500000000000000" charset="-122"/>
              </a:rPr>
              <a:t>：中国共产党</a:t>
            </a:r>
            <a:r>
              <a:rPr lang="zh-CN" altLang="en-US" sz="2400" b="1" kern="0" dirty="0">
                <a:solidFill>
                  <a:srgbClr val="FFFFFF"/>
                </a:solidFill>
                <a:latin typeface="黑体" panose="02010609060101010101" charset="-122"/>
                <a:ea typeface="黑体" panose="02010609060101010101" charset="-122"/>
                <a:cs typeface="思源黑体 CN Regular" panose="020B0500000000000000" charset="-122"/>
              </a:rPr>
              <a:t>取得抗日战争伟大胜利的密码</a:t>
            </a:r>
          </a:p>
        </p:txBody>
      </p:sp>
      <p:sp>
        <p:nvSpPr>
          <p:cNvPr id="2" name="圆角矩形 1"/>
          <p:cNvSpPr/>
          <p:nvPr/>
        </p:nvSpPr>
        <p:spPr>
          <a:xfrm>
            <a:off x="283029" y="6495803"/>
            <a:ext cx="11625943" cy="213755"/>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3968681" y="1204798"/>
            <a:ext cx="4254637" cy="956512"/>
            <a:chOff x="1291140" y="432901"/>
            <a:chExt cx="8116716" cy="3120854"/>
          </a:xfrm>
        </p:grpSpPr>
        <p:sp>
          <p:nvSpPr>
            <p:cNvPr id="19" name="矩形 18"/>
            <p:cNvSpPr/>
            <p:nvPr/>
          </p:nvSpPr>
          <p:spPr>
            <a:xfrm>
              <a:off x="1291140" y="432901"/>
              <a:ext cx="8116716" cy="3120854"/>
            </a:xfrm>
            <a:prstGeom prst="rect">
              <a:avLst/>
            </a:prstGeom>
            <a:solidFill>
              <a:srgbClr val="B0191B">
                <a:alpha val="50000"/>
              </a:srgbClr>
            </a:solidFill>
            <a:ln>
              <a:noFill/>
            </a:ln>
            <a:effectLst>
              <a:outerShdw blurRad="2667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Medium" panose="020B0600000000000000" pitchFamily="34" charset="-122"/>
                <a:ea typeface="思源黑体 CN Medium" panose="020B0600000000000000" pitchFamily="34" charset="-122"/>
                <a:cs typeface="思源黑体 CN Regular" panose="020B0500000000000000" charset="-122"/>
              </a:endParaRPr>
            </a:p>
          </p:txBody>
        </p:sp>
        <p:sp>
          <p:nvSpPr>
            <p:cNvPr id="20" name="矩形 19"/>
            <p:cNvSpPr/>
            <p:nvPr/>
          </p:nvSpPr>
          <p:spPr>
            <a:xfrm>
              <a:off x="1496887" y="665132"/>
              <a:ext cx="7706070" cy="2656272"/>
            </a:xfrm>
            <a:prstGeom prst="rect">
              <a:avLst/>
            </a:prstGeom>
            <a:solidFill>
              <a:srgbClr val="B0191B"/>
            </a:solidFill>
            <a:ln>
              <a:noFill/>
            </a:ln>
            <a:effectLst>
              <a:outerShdw blurRad="2667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Medium" panose="020B0600000000000000" pitchFamily="34" charset="-122"/>
                <a:ea typeface="思源黑体 CN Medium" panose="020B0600000000000000" pitchFamily="34" charset="-122"/>
                <a:cs typeface="思源黑体 CN Regular" panose="020B0500000000000000" charset="-122"/>
              </a:endParaRPr>
            </a:p>
          </p:txBody>
        </p:sp>
      </p:grpSp>
      <p:sp>
        <p:nvSpPr>
          <p:cNvPr id="3" name="矩形 2"/>
          <p:cNvSpPr/>
          <p:nvPr/>
        </p:nvSpPr>
        <p:spPr>
          <a:xfrm>
            <a:off x="5157282" y="1467611"/>
            <a:ext cx="1877437" cy="430887"/>
          </a:xfrm>
          <a:prstGeom prst="rect">
            <a:avLst/>
          </a:prstGeom>
        </p:spPr>
        <p:txBody>
          <a:bodyPr wrap="none">
            <a:spAutoFit/>
          </a:bodyPr>
          <a:lstStyle/>
          <a:p>
            <a:pPr algn="ctr"/>
            <a:r>
              <a:rPr lang="zh-CN" altLang="en-US" sz="2200" dirty="0" smtClean="0">
                <a:solidFill>
                  <a:srgbClr val="FFFF00"/>
                </a:solidFill>
                <a:latin typeface="黑体" panose="02010609060101010101" charset="-122"/>
                <a:ea typeface="黑体" panose="02010609060101010101" charset="-122"/>
              </a:rPr>
              <a:t>坚持人民</a:t>
            </a:r>
            <a:r>
              <a:rPr lang="zh-CN" altLang="en-US" sz="2200" dirty="0">
                <a:solidFill>
                  <a:srgbClr val="FFFF00"/>
                </a:solidFill>
                <a:latin typeface="黑体" panose="02010609060101010101" charset="-122"/>
                <a:ea typeface="黑体" panose="02010609060101010101" charset="-122"/>
              </a:rPr>
              <a:t>立场</a:t>
            </a:r>
          </a:p>
        </p:txBody>
      </p:sp>
      <p:grpSp>
        <p:nvGrpSpPr>
          <p:cNvPr id="7" name="组合 6"/>
          <p:cNvGrpSpPr/>
          <p:nvPr/>
        </p:nvGrpSpPr>
        <p:grpSpPr>
          <a:xfrm>
            <a:off x="795648" y="2714110"/>
            <a:ext cx="10462160" cy="714890"/>
            <a:chOff x="813267" y="2714110"/>
            <a:chExt cx="10462160" cy="714890"/>
          </a:xfrm>
        </p:grpSpPr>
        <p:sp>
          <p:nvSpPr>
            <p:cNvPr id="6" name="圆角矩形 5"/>
            <p:cNvSpPr/>
            <p:nvPr/>
          </p:nvSpPr>
          <p:spPr>
            <a:xfrm>
              <a:off x="813267" y="2714110"/>
              <a:ext cx="10462160" cy="714890"/>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604759" y="2856112"/>
              <a:ext cx="5017720" cy="477054"/>
            </a:xfrm>
            <a:prstGeom prst="rect">
              <a:avLst/>
            </a:prstGeom>
          </p:spPr>
          <p:txBody>
            <a:bodyPr wrap="none">
              <a:spAutoFit/>
            </a:bodyPr>
            <a:lstStyle/>
            <a:p>
              <a:pPr algn="ctr"/>
              <a:r>
                <a:rPr lang="zh-CN" altLang="en-US" sz="2500" b="1" dirty="0">
                  <a:solidFill>
                    <a:srgbClr val="C00000"/>
                  </a:solidFill>
                  <a:latin typeface="仿宋" panose="02010609060101010101" pitchFamily="49" charset="-122"/>
                  <a:ea typeface="仿宋" panose="02010609060101010101" pitchFamily="49" charset="-122"/>
                </a:rPr>
                <a:t>真正的铜墙铁壁是什么？是</a:t>
              </a:r>
              <a:r>
                <a:rPr lang="zh-CN" altLang="en-US" sz="2500" b="1" dirty="0" smtClean="0">
                  <a:solidFill>
                    <a:srgbClr val="C00000"/>
                  </a:solidFill>
                  <a:latin typeface="仿宋" panose="02010609060101010101" pitchFamily="49" charset="-122"/>
                  <a:ea typeface="仿宋" panose="02010609060101010101" pitchFamily="49" charset="-122"/>
                </a:rPr>
                <a:t>群众。</a:t>
              </a:r>
              <a:endParaRPr lang="zh-CN" altLang="en-US" sz="2500" b="1" dirty="0">
                <a:solidFill>
                  <a:srgbClr val="C00000"/>
                </a:solidFill>
                <a:latin typeface="仿宋" panose="02010609060101010101" pitchFamily="49" charset="-122"/>
                <a:ea typeface="仿宋" panose="02010609060101010101" pitchFamily="49" charset="-122"/>
              </a:endParaRPr>
            </a:p>
          </p:txBody>
        </p:sp>
      </p:grpSp>
      <p:grpSp>
        <p:nvGrpSpPr>
          <p:cNvPr id="9" name="组合 8"/>
          <p:cNvGrpSpPr/>
          <p:nvPr/>
        </p:nvGrpSpPr>
        <p:grpSpPr>
          <a:xfrm>
            <a:off x="795648" y="3951181"/>
            <a:ext cx="10462160" cy="1379756"/>
            <a:chOff x="795648" y="4354931"/>
            <a:chExt cx="10462160" cy="1379756"/>
          </a:xfrm>
        </p:grpSpPr>
        <p:sp>
          <p:nvSpPr>
            <p:cNvPr id="29" name="圆角矩形 28"/>
            <p:cNvSpPr/>
            <p:nvPr/>
          </p:nvSpPr>
          <p:spPr>
            <a:xfrm>
              <a:off x="795648" y="4354931"/>
              <a:ext cx="10462160" cy="1379756"/>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a:p>
          </p:txBody>
        </p:sp>
        <p:sp>
          <p:nvSpPr>
            <p:cNvPr id="8" name="矩形 7"/>
            <p:cNvSpPr/>
            <p:nvPr/>
          </p:nvSpPr>
          <p:spPr>
            <a:xfrm>
              <a:off x="1003467" y="4421562"/>
              <a:ext cx="10046522" cy="1246495"/>
            </a:xfrm>
            <a:prstGeom prst="rect">
              <a:avLst/>
            </a:prstGeom>
          </p:spPr>
          <p:txBody>
            <a:bodyPr wrap="square">
              <a:spAutoFit/>
            </a:bodyPr>
            <a:lstStyle/>
            <a:p>
              <a:pPr algn="just">
                <a:lnSpc>
                  <a:spcPct val="150000"/>
                </a:lnSpc>
              </a:pPr>
              <a:r>
                <a:rPr lang="zh-CN" altLang="en-US" sz="2500" b="1" dirty="0">
                  <a:latin typeface="仿宋" panose="02010609060101010101" pitchFamily="49" charset="-122"/>
                  <a:ea typeface="仿宋" panose="02010609060101010101" pitchFamily="49" charset="-122"/>
                </a:rPr>
                <a:t>中国共产党依靠人民的力量坚持抗战，依靠人民的力量发展壮大，和人民在一起浴血奋战，把日本侵略者淹没在人民战争的汪洋大海</a:t>
              </a:r>
              <a:r>
                <a:rPr lang="zh-CN" altLang="en-US" sz="2500" b="1" dirty="0" smtClean="0">
                  <a:latin typeface="仿宋" panose="02010609060101010101" pitchFamily="49" charset="-122"/>
                  <a:ea typeface="仿宋" panose="02010609060101010101" pitchFamily="49" charset="-122"/>
                </a:rPr>
                <a:t>之中。</a:t>
              </a:r>
              <a:endParaRPr lang="zh-CN" altLang="en-US" sz="2500" b="1" dirty="0">
                <a:latin typeface="仿宋" panose="02010609060101010101" pitchFamily="49" charset="-122"/>
                <a:ea typeface="仿宋" panose="02010609060101010101" pitchFamily="49" charset="-122"/>
              </a:endParaRPr>
            </a:p>
          </p:txBody>
        </p:sp>
      </p:grpSp>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3817" y="323946"/>
            <a:ext cx="1170880" cy="3512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350025" y="226169"/>
            <a:ext cx="7949349" cy="546818"/>
          </a:xfrm>
          <a:prstGeom prst="rect">
            <a:avLst/>
          </a:prstGeom>
          <a:solidFill>
            <a:srgbClr val="C00000"/>
          </a:solidFill>
          <a:ln w="28575" cap="flat"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04" tIns="45702" rIns="91404" bIns="45702" numCol="1" rtlCol="0" anchor="ctr" anchorCtr="0" compatLnSpc="1"/>
          <a:lstStyle/>
          <a:p>
            <a:pPr lvl="0" fontAlgn="base">
              <a:spcBef>
                <a:spcPct val="0"/>
              </a:spcBef>
              <a:spcAft>
                <a:spcPct val="0"/>
              </a:spcAft>
              <a:defRPr/>
            </a:pPr>
            <a:r>
              <a:rPr lang="zh-CN" altLang="en-US" sz="2400" b="1" kern="0" dirty="0" smtClean="0">
                <a:solidFill>
                  <a:srgbClr val="FFFFFF"/>
                </a:solidFill>
                <a:latin typeface="黑体" panose="02010609060101010101" charset="-122"/>
                <a:ea typeface="黑体" panose="02010609060101010101" charset="-122"/>
                <a:cs typeface="思源黑体 CN Regular" panose="020B0500000000000000" charset="-122"/>
              </a:rPr>
              <a:t>二、以</a:t>
            </a:r>
            <a:r>
              <a:rPr lang="zh-CN" altLang="en-US" sz="2400" b="1" kern="0" dirty="0">
                <a:solidFill>
                  <a:srgbClr val="FFFFFF"/>
                </a:solidFill>
                <a:latin typeface="黑体" panose="02010609060101010101" charset="-122"/>
                <a:ea typeface="黑体" panose="02010609060101010101" charset="-122"/>
                <a:cs typeface="思源黑体 CN Regular" panose="020B0500000000000000" charset="-122"/>
              </a:rPr>
              <a:t>史为鉴</a:t>
            </a:r>
            <a:r>
              <a:rPr lang="zh-CN" altLang="en-US" sz="2400" b="1" kern="0" dirty="0" smtClean="0">
                <a:solidFill>
                  <a:srgbClr val="FFFFFF"/>
                </a:solidFill>
                <a:latin typeface="黑体" panose="02010609060101010101" charset="-122"/>
                <a:ea typeface="黑体" panose="02010609060101010101" charset="-122"/>
                <a:cs typeface="思源黑体 CN Regular" panose="020B0500000000000000" charset="-122"/>
              </a:rPr>
              <a:t>：中国共产党</a:t>
            </a:r>
            <a:r>
              <a:rPr lang="zh-CN" altLang="en-US" sz="2400" b="1" kern="0" dirty="0">
                <a:solidFill>
                  <a:srgbClr val="FFFFFF"/>
                </a:solidFill>
                <a:latin typeface="黑体" panose="02010609060101010101" charset="-122"/>
                <a:ea typeface="黑体" panose="02010609060101010101" charset="-122"/>
                <a:cs typeface="思源黑体 CN Regular" panose="020B0500000000000000" charset="-122"/>
              </a:rPr>
              <a:t>取得抗日战争伟大胜利的密码</a:t>
            </a:r>
          </a:p>
        </p:txBody>
      </p:sp>
      <p:sp>
        <p:nvSpPr>
          <p:cNvPr id="2" name="圆角矩形 1"/>
          <p:cNvSpPr/>
          <p:nvPr/>
        </p:nvSpPr>
        <p:spPr>
          <a:xfrm>
            <a:off x="283029" y="6495803"/>
            <a:ext cx="11625943" cy="213755"/>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3968681" y="1204798"/>
            <a:ext cx="4254637" cy="956512"/>
            <a:chOff x="1291140" y="432901"/>
            <a:chExt cx="8116716" cy="3120854"/>
          </a:xfrm>
        </p:grpSpPr>
        <p:sp>
          <p:nvSpPr>
            <p:cNvPr id="19" name="矩形 18"/>
            <p:cNvSpPr/>
            <p:nvPr/>
          </p:nvSpPr>
          <p:spPr>
            <a:xfrm>
              <a:off x="1291140" y="432901"/>
              <a:ext cx="8116716" cy="3120854"/>
            </a:xfrm>
            <a:prstGeom prst="rect">
              <a:avLst/>
            </a:prstGeom>
            <a:solidFill>
              <a:srgbClr val="B0191B">
                <a:alpha val="50000"/>
              </a:srgbClr>
            </a:solidFill>
            <a:ln>
              <a:noFill/>
            </a:ln>
            <a:effectLst>
              <a:outerShdw blurRad="2667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Medium" panose="020B0600000000000000" pitchFamily="34" charset="-122"/>
                <a:ea typeface="思源黑体 CN Medium" panose="020B0600000000000000" pitchFamily="34" charset="-122"/>
                <a:cs typeface="思源黑体 CN Regular" panose="020B0500000000000000" charset="-122"/>
              </a:endParaRPr>
            </a:p>
          </p:txBody>
        </p:sp>
        <p:sp>
          <p:nvSpPr>
            <p:cNvPr id="20" name="矩形 19"/>
            <p:cNvSpPr/>
            <p:nvPr/>
          </p:nvSpPr>
          <p:spPr>
            <a:xfrm>
              <a:off x="1496887" y="665132"/>
              <a:ext cx="7706070" cy="2656272"/>
            </a:xfrm>
            <a:prstGeom prst="rect">
              <a:avLst/>
            </a:prstGeom>
            <a:solidFill>
              <a:srgbClr val="B0191B"/>
            </a:solidFill>
            <a:ln>
              <a:noFill/>
            </a:ln>
            <a:effectLst>
              <a:outerShdw blurRad="2667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Medium" panose="020B0600000000000000" pitchFamily="34" charset="-122"/>
                <a:ea typeface="思源黑体 CN Medium" panose="020B0600000000000000" pitchFamily="34" charset="-122"/>
                <a:cs typeface="思源黑体 CN Regular" panose="020B0500000000000000" charset="-122"/>
              </a:endParaRPr>
            </a:p>
          </p:txBody>
        </p:sp>
      </p:grpSp>
      <p:sp>
        <p:nvSpPr>
          <p:cNvPr id="3" name="矩形 2"/>
          <p:cNvSpPr/>
          <p:nvPr/>
        </p:nvSpPr>
        <p:spPr>
          <a:xfrm>
            <a:off x="4765963" y="1467611"/>
            <a:ext cx="2660073" cy="430887"/>
          </a:xfrm>
          <a:prstGeom prst="rect">
            <a:avLst/>
          </a:prstGeom>
        </p:spPr>
        <p:txBody>
          <a:bodyPr wrap="square">
            <a:spAutoFit/>
          </a:bodyPr>
          <a:lstStyle/>
          <a:p>
            <a:pPr algn="ctr"/>
            <a:r>
              <a:rPr lang="zh-CN" altLang="en-US" sz="2200" dirty="0" smtClean="0">
                <a:solidFill>
                  <a:srgbClr val="FFFF00"/>
                </a:solidFill>
                <a:latin typeface="黑体" panose="02010609060101010101" charset="-122"/>
                <a:ea typeface="黑体" panose="02010609060101010101" charset="-122"/>
              </a:rPr>
              <a:t>坚持严明的纪律</a:t>
            </a:r>
            <a:endParaRPr lang="zh-CN" altLang="en-US" sz="2200" dirty="0">
              <a:solidFill>
                <a:srgbClr val="FFFF00"/>
              </a:solidFill>
              <a:latin typeface="黑体" panose="02010609060101010101" charset="-122"/>
              <a:ea typeface="黑体" panose="02010609060101010101" charset="-122"/>
            </a:endParaRPr>
          </a:p>
        </p:txBody>
      </p:sp>
      <p:grpSp>
        <p:nvGrpSpPr>
          <p:cNvPr id="14" name="组合 13"/>
          <p:cNvGrpSpPr/>
          <p:nvPr/>
        </p:nvGrpSpPr>
        <p:grpSpPr>
          <a:xfrm>
            <a:off x="864920" y="2707574"/>
            <a:ext cx="10462160" cy="3335688"/>
            <a:chOff x="864920" y="2707574"/>
            <a:chExt cx="10462160" cy="3335688"/>
          </a:xfrm>
        </p:grpSpPr>
        <p:sp>
          <p:nvSpPr>
            <p:cNvPr id="29" name="圆角矩形 28"/>
            <p:cNvSpPr/>
            <p:nvPr/>
          </p:nvSpPr>
          <p:spPr>
            <a:xfrm>
              <a:off x="864920" y="4153055"/>
              <a:ext cx="10462160" cy="1890207"/>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a:p>
          </p:txBody>
        </p:sp>
        <p:sp>
          <p:nvSpPr>
            <p:cNvPr id="8" name="矩形 7"/>
            <p:cNvSpPr/>
            <p:nvPr/>
          </p:nvSpPr>
          <p:spPr>
            <a:xfrm>
              <a:off x="1072739" y="4290245"/>
              <a:ext cx="10046522" cy="1615827"/>
            </a:xfrm>
            <a:prstGeom prst="rect">
              <a:avLst/>
            </a:prstGeom>
          </p:spPr>
          <p:txBody>
            <a:bodyPr wrap="square">
              <a:spAutoFit/>
            </a:bodyPr>
            <a:lstStyle/>
            <a:p>
              <a:pPr algn="just">
                <a:lnSpc>
                  <a:spcPct val="150000"/>
                </a:lnSpc>
              </a:pPr>
              <a:r>
                <a:rPr lang="zh-CN" altLang="en-US" sz="2200" b="1" dirty="0">
                  <a:solidFill>
                    <a:srgbClr val="C00000"/>
                  </a:solidFill>
                  <a:latin typeface="仿宋" panose="02010609060101010101" pitchFamily="49" charset="-122"/>
                  <a:ea typeface="仿宋" panose="02010609060101010101" pitchFamily="49" charset="-122"/>
                </a:rPr>
                <a:t>三大纪律</a:t>
              </a:r>
              <a:r>
                <a:rPr lang="zh-CN" altLang="en-US" sz="2200" b="1" dirty="0" smtClean="0">
                  <a:solidFill>
                    <a:srgbClr val="C00000"/>
                  </a:solidFill>
                  <a:latin typeface="仿宋" panose="02010609060101010101" pitchFamily="49" charset="-122"/>
                  <a:ea typeface="仿宋" panose="02010609060101010101" pitchFamily="49" charset="-122"/>
                </a:rPr>
                <a:t>：</a:t>
              </a:r>
              <a:r>
                <a:rPr lang="en-US" altLang="zh-CN" sz="2200" b="1" dirty="0" smtClean="0">
                  <a:latin typeface="仿宋" panose="02010609060101010101" pitchFamily="49" charset="-122"/>
                  <a:ea typeface="仿宋" panose="02010609060101010101" pitchFamily="49" charset="-122"/>
                </a:rPr>
                <a:t>1.</a:t>
              </a:r>
              <a:r>
                <a:rPr lang="zh-CN" altLang="en-US" sz="2200" b="1" dirty="0" smtClean="0">
                  <a:latin typeface="仿宋" panose="02010609060101010101" pitchFamily="49" charset="-122"/>
                  <a:ea typeface="仿宋" panose="02010609060101010101" pitchFamily="49" charset="-122"/>
                </a:rPr>
                <a:t>一切</a:t>
              </a:r>
              <a:r>
                <a:rPr lang="zh-CN" altLang="en-US" sz="2200" b="1" dirty="0">
                  <a:latin typeface="仿宋" panose="02010609060101010101" pitchFamily="49" charset="-122"/>
                  <a:ea typeface="仿宋" panose="02010609060101010101" pitchFamily="49" charset="-122"/>
                </a:rPr>
                <a:t>行动听指挥</a:t>
              </a:r>
              <a:r>
                <a:rPr lang="zh-CN" altLang="en-US" sz="2200" b="1" dirty="0" smtClean="0">
                  <a:latin typeface="仿宋" panose="02010609060101010101" pitchFamily="49" charset="-122"/>
                  <a:ea typeface="仿宋" panose="02010609060101010101" pitchFamily="49" charset="-122"/>
                </a:rPr>
                <a:t>；</a:t>
              </a:r>
              <a:r>
                <a:rPr lang="en-US" altLang="zh-CN" sz="2200" b="1" dirty="0" smtClean="0">
                  <a:latin typeface="仿宋" panose="02010609060101010101" pitchFamily="49" charset="-122"/>
                  <a:ea typeface="仿宋" panose="02010609060101010101" pitchFamily="49" charset="-122"/>
                </a:rPr>
                <a:t>2.</a:t>
              </a:r>
              <a:r>
                <a:rPr lang="zh-CN" altLang="en-US" sz="2200" b="1" dirty="0" smtClean="0">
                  <a:latin typeface="仿宋" panose="02010609060101010101" pitchFamily="49" charset="-122"/>
                  <a:ea typeface="仿宋" panose="02010609060101010101" pitchFamily="49" charset="-122"/>
                </a:rPr>
                <a:t>不</a:t>
              </a:r>
              <a:r>
                <a:rPr lang="zh-CN" altLang="en-US" sz="2200" b="1" dirty="0">
                  <a:latin typeface="仿宋" panose="02010609060101010101" pitchFamily="49" charset="-122"/>
                  <a:ea typeface="仿宋" panose="02010609060101010101" pitchFamily="49" charset="-122"/>
                </a:rPr>
                <a:t>拿群众一针一线</a:t>
              </a:r>
              <a:r>
                <a:rPr lang="zh-CN" altLang="en-US" sz="2200" b="1" dirty="0" smtClean="0">
                  <a:latin typeface="仿宋" panose="02010609060101010101" pitchFamily="49" charset="-122"/>
                  <a:ea typeface="仿宋" panose="02010609060101010101" pitchFamily="49" charset="-122"/>
                </a:rPr>
                <a:t>；</a:t>
              </a:r>
              <a:r>
                <a:rPr lang="en-US" altLang="zh-CN" sz="2200" b="1" dirty="0" smtClean="0">
                  <a:latin typeface="仿宋" panose="02010609060101010101" pitchFamily="49" charset="-122"/>
                  <a:ea typeface="仿宋" panose="02010609060101010101" pitchFamily="49" charset="-122"/>
                </a:rPr>
                <a:t>3.</a:t>
              </a:r>
              <a:r>
                <a:rPr lang="zh-CN" altLang="en-US" sz="2200" b="1" dirty="0" smtClean="0">
                  <a:latin typeface="仿宋" panose="02010609060101010101" pitchFamily="49" charset="-122"/>
                  <a:ea typeface="仿宋" panose="02010609060101010101" pitchFamily="49" charset="-122"/>
                </a:rPr>
                <a:t>一切</a:t>
              </a:r>
              <a:r>
                <a:rPr lang="zh-CN" altLang="en-US" sz="2200" b="1" dirty="0">
                  <a:latin typeface="仿宋" panose="02010609060101010101" pitchFamily="49" charset="-122"/>
                  <a:ea typeface="仿宋" panose="02010609060101010101" pitchFamily="49" charset="-122"/>
                </a:rPr>
                <a:t>缴获要归公</a:t>
              </a:r>
              <a:r>
                <a:rPr lang="zh-CN" altLang="en-US" sz="2200" b="1" dirty="0" smtClean="0">
                  <a:latin typeface="仿宋" panose="02010609060101010101" pitchFamily="49" charset="-122"/>
                  <a:ea typeface="仿宋" panose="02010609060101010101" pitchFamily="49" charset="-122"/>
                </a:rPr>
                <a:t>。</a:t>
              </a:r>
              <a:endParaRPr lang="en-US" altLang="zh-CN" sz="2200" b="1" dirty="0" smtClean="0">
                <a:latin typeface="仿宋" panose="02010609060101010101" pitchFamily="49" charset="-122"/>
                <a:ea typeface="仿宋" panose="02010609060101010101" pitchFamily="49" charset="-122"/>
              </a:endParaRPr>
            </a:p>
            <a:p>
              <a:pPr algn="just">
                <a:lnSpc>
                  <a:spcPct val="150000"/>
                </a:lnSpc>
              </a:pPr>
              <a:r>
                <a:rPr lang="zh-CN" altLang="en-US" sz="2200" b="1" dirty="0">
                  <a:solidFill>
                    <a:srgbClr val="C00000"/>
                  </a:solidFill>
                  <a:latin typeface="仿宋" panose="02010609060101010101" pitchFamily="49" charset="-122"/>
                  <a:ea typeface="仿宋" panose="02010609060101010101" pitchFamily="49" charset="-122"/>
                </a:rPr>
                <a:t>八项注意</a:t>
              </a:r>
              <a:r>
                <a:rPr lang="zh-CN" altLang="en-US" sz="2200" b="1" dirty="0" smtClean="0">
                  <a:solidFill>
                    <a:srgbClr val="C00000"/>
                  </a:solidFill>
                  <a:latin typeface="仿宋" panose="02010609060101010101" pitchFamily="49" charset="-122"/>
                  <a:ea typeface="仿宋" panose="02010609060101010101" pitchFamily="49" charset="-122"/>
                </a:rPr>
                <a:t>：</a:t>
              </a:r>
              <a:r>
                <a:rPr lang="en-US" altLang="zh-CN" sz="2200" b="1" dirty="0" smtClean="0">
                  <a:latin typeface="仿宋" panose="02010609060101010101" pitchFamily="49" charset="-122"/>
                  <a:ea typeface="仿宋" panose="02010609060101010101" pitchFamily="49" charset="-122"/>
                </a:rPr>
                <a:t>1.</a:t>
              </a:r>
              <a:r>
                <a:rPr lang="zh-CN" altLang="en-US" sz="2200" b="1" dirty="0" smtClean="0">
                  <a:latin typeface="仿宋" panose="02010609060101010101" pitchFamily="49" charset="-122"/>
                  <a:ea typeface="仿宋" panose="02010609060101010101" pitchFamily="49" charset="-122"/>
                </a:rPr>
                <a:t>说话</a:t>
              </a:r>
              <a:r>
                <a:rPr lang="zh-CN" altLang="en-US" sz="2200" b="1" dirty="0">
                  <a:latin typeface="仿宋" panose="02010609060101010101" pitchFamily="49" charset="-122"/>
                  <a:ea typeface="仿宋" panose="02010609060101010101" pitchFamily="49" charset="-122"/>
                </a:rPr>
                <a:t>要和气</a:t>
              </a:r>
              <a:r>
                <a:rPr lang="zh-CN" altLang="en-US" sz="2200" b="1" dirty="0" smtClean="0">
                  <a:latin typeface="仿宋" panose="02010609060101010101" pitchFamily="49" charset="-122"/>
                  <a:ea typeface="仿宋" panose="02010609060101010101" pitchFamily="49" charset="-122"/>
                </a:rPr>
                <a:t>；</a:t>
              </a:r>
              <a:r>
                <a:rPr lang="en-US" altLang="zh-CN" sz="2200" b="1" dirty="0" smtClean="0">
                  <a:latin typeface="仿宋" panose="02010609060101010101" pitchFamily="49" charset="-122"/>
                  <a:ea typeface="仿宋" panose="02010609060101010101" pitchFamily="49" charset="-122"/>
                </a:rPr>
                <a:t>2.</a:t>
              </a:r>
              <a:r>
                <a:rPr lang="zh-CN" altLang="en-US" sz="2200" b="1" dirty="0" smtClean="0">
                  <a:latin typeface="仿宋" panose="02010609060101010101" pitchFamily="49" charset="-122"/>
                  <a:ea typeface="仿宋" panose="02010609060101010101" pitchFamily="49" charset="-122"/>
                </a:rPr>
                <a:t>买卖</a:t>
              </a:r>
              <a:r>
                <a:rPr lang="zh-CN" altLang="en-US" sz="2200" b="1" dirty="0">
                  <a:latin typeface="仿宋" panose="02010609060101010101" pitchFamily="49" charset="-122"/>
                  <a:ea typeface="仿宋" panose="02010609060101010101" pitchFamily="49" charset="-122"/>
                </a:rPr>
                <a:t>公平</a:t>
              </a:r>
              <a:r>
                <a:rPr lang="zh-CN" altLang="en-US" sz="2200" b="1" dirty="0" smtClean="0">
                  <a:latin typeface="仿宋" panose="02010609060101010101" pitchFamily="49" charset="-122"/>
                  <a:ea typeface="仿宋" panose="02010609060101010101" pitchFamily="49" charset="-122"/>
                </a:rPr>
                <a:t>；</a:t>
              </a:r>
              <a:r>
                <a:rPr lang="en-US" altLang="zh-CN" sz="2200" b="1" dirty="0" smtClean="0">
                  <a:latin typeface="仿宋" panose="02010609060101010101" pitchFamily="49" charset="-122"/>
                  <a:ea typeface="仿宋" panose="02010609060101010101" pitchFamily="49" charset="-122"/>
                </a:rPr>
                <a:t>3.</a:t>
              </a:r>
              <a:r>
                <a:rPr lang="zh-CN" altLang="en-US" sz="2200" b="1" dirty="0" smtClean="0">
                  <a:latin typeface="仿宋" panose="02010609060101010101" pitchFamily="49" charset="-122"/>
                  <a:ea typeface="仿宋" panose="02010609060101010101" pitchFamily="49" charset="-122"/>
                </a:rPr>
                <a:t>借</a:t>
              </a:r>
              <a:r>
                <a:rPr lang="zh-CN" altLang="en-US" sz="2200" b="1" dirty="0">
                  <a:latin typeface="仿宋" panose="02010609060101010101" pitchFamily="49" charset="-122"/>
                  <a:ea typeface="仿宋" panose="02010609060101010101" pitchFamily="49" charset="-122"/>
                </a:rPr>
                <a:t>东西要还</a:t>
              </a:r>
              <a:r>
                <a:rPr lang="zh-CN" altLang="en-US" sz="2200" b="1" dirty="0" smtClean="0">
                  <a:latin typeface="仿宋" panose="02010609060101010101" pitchFamily="49" charset="-122"/>
                  <a:ea typeface="仿宋" panose="02010609060101010101" pitchFamily="49" charset="-122"/>
                </a:rPr>
                <a:t>；</a:t>
              </a:r>
              <a:r>
                <a:rPr lang="en-US" altLang="zh-CN" sz="2200" b="1" dirty="0" smtClean="0">
                  <a:latin typeface="仿宋" panose="02010609060101010101" pitchFamily="49" charset="-122"/>
                  <a:ea typeface="仿宋" panose="02010609060101010101" pitchFamily="49" charset="-122"/>
                </a:rPr>
                <a:t>4.</a:t>
              </a:r>
              <a:r>
                <a:rPr lang="zh-CN" altLang="en-US" sz="2200" b="1" dirty="0" smtClean="0">
                  <a:latin typeface="仿宋" panose="02010609060101010101" pitchFamily="49" charset="-122"/>
                  <a:ea typeface="仿宋" panose="02010609060101010101" pitchFamily="49" charset="-122"/>
                </a:rPr>
                <a:t>损坏</a:t>
              </a:r>
              <a:r>
                <a:rPr lang="zh-CN" altLang="en-US" sz="2200" b="1" dirty="0">
                  <a:latin typeface="仿宋" panose="02010609060101010101" pitchFamily="49" charset="-122"/>
                  <a:ea typeface="仿宋" panose="02010609060101010101" pitchFamily="49" charset="-122"/>
                </a:rPr>
                <a:t>东西要赔</a:t>
              </a:r>
              <a:r>
                <a:rPr lang="zh-CN" altLang="en-US" sz="2200" b="1" dirty="0" smtClean="0">
                  <a:latin typeface="仿宋" panose="02010609060101010101" pitchFamily="49" charset="-122"/>
                  <a:ea typeface="仿宋" panose="02010609060101010101" pitchFamily="49" charset="-122"/>
                </a:rPr>
                <a:t>；</a:t>
              </a:r>
              <a:endParaRPr lang="en-US" altLang="zh-CN" sz="2200" b="1" dirty="0" smtClean="0">
                <a:latin typeface="仿宋" panose="02010609060101010101" pitchFamily="49" charset="-122"/>
                <a:ea typeface="仿宋" panose="02010609060101010101" pitchFamily="49" charset="-122"/>
              </a:endParaRPr>
            </a:p>
            <a:p>
              <a:pPr algn="just">
                <a:lnSpc>
                  <a:spcPct val="150000"/>
                </a:lnSpc>
              </a:pPr>
              <a:r>
                <a:rPr lang="en-US" altLang="zh-CN" sz="2200" b="1" dirty="0" smtClean="0">
                  <a:latin typeface="仿宋" panose="02010609060101010101" pitchFamily="49" charset="-122"/>
                  <a:ea typeface="仿宋" panose="02010609060101010101" pitchFamily="49" charset="-122"/>
                </a:rPr>
                <a:t>5.</a:t>
              </a:r>
              <a:r>
                <a:rPr lang="zh-CN" altLang="en-US" sz="2200" b="1" dirty="0" smtClean="0">
                  <a:latin typeface="仿宋" panose="02010609060101010101" pitchFamily="49" charset="-122"/>
                  <a:ea typeface="仿宋" panose="02010609060101010101" pitchFamily="49" charset="-122"/>
                </a:rPr>
                <a:t>不</a:t>
              </a:r>
              <a:r>
                <a:rPr lang="zh-CN" altLang="en-US" sz="2200" b="1" dirty="0">
                  <a:latin typeface="仿宋" panose="02010609060101010101" pitchFamily="49" charset="-122"/>
                  <a:ea typeface="仿宋" panose="02010609060101010101" pitchFamily="49" charset="-122"/>
                </a:rPr>
                <a:t>打人</a:t>
              </a:r>
              <a:r>
                <a:rPr lang="zh-CN" altLang="en-US" sz="2200" b="1" dirty="0" smtClean="0">
                  <a:latin typeface="仿宋" panose="02010609060101010101" pitchFamily="49" charset="-122"/>
                  <a:ea typeface="仿宋" panose="02010609060101010101" pitchFamily="49" charset="-122"/>
                </a:rPr>
                <a:t>骂人</a:t>
              </a:r>
              <a:r>
                <a:rPr lang="zh-CN" altLang="en-US" sz="2200" b="1" dirty="0">
                  <a:latin typeface="仿宋" panose="02010609060101010101" pitchFamily="49" charset="-122"/>
                  <a:ea typeface="仿宋" panose="02010609060101010101" pitchFamily="49" charset="-122"/>
                </a:rPr>
                <a:t>；</a:t>
              </a:r>
              <a:r>
                <a:rPr lang="en-US" altLang="zh-CN" sz="2200" b="1" dirty="0" smtClean="0">
                  <a:latin typeface="仿宋" panose="02010609060101010101" pitchFamily="49" charset="-122"/>
                  <a:ea typeface="仿宋" panose="02010609060101010101" pitchFamily="49" charset="-122"/>
                </a:rPr>
                <a:t>6.</a:t>
              </a:r>
              <a:r>
                <a:rPr lang="zh-CN" altLang="en-US" sz="2200" b="1" dirty="0" smtClean="0">
                  <a:latin typeface="仿宋" panose="02010609060101010101" pitchFamily="49" charset="-122"/>
                  <a:ea typeface="仿宋" panose="02010609060101010101" pitchFamily="49" charset="-122"/>
                </a:rPr>
                <a:t>不</a:t>
              </a:r>
              <a:r>
                <a:rPr lang="zh-CN" altLang="en-US" sz="2200" b="1" dirty="0">
                  <a:latin typeface="仿宋" panose="02010609060101010101" pitchFamily="49" charset="-122"/>
                  <a:ea typeface="仿宋" panose="02010609060101010101" pitchFamily="49" charset="-122"/>
                </a:rPr>
                <a:t>损坏庄稼</a:t>
              </a:r>
              <a:r>
                <a:rPr lang="zh-CN" altLang="en-US" sz="2200" b="1" dirty="0" smtClean="0">
                  <a:latin typeface="仿宋" panose="02010609060101010101" pitchFamily="49" charset="-122"/>
                  <a:ea typeface="仿宋" panose="02010609060101010101" pitchFamily="49" charset="-122"/>
                </a:rPr>
                <a:t>；</a:t>
              </a:r>
              <a:r>
                <a:rPr lang="en-US" altLang="zh-CN" sz="2200" b="1" dirty="0" smtClean="0">
                  <a:latin typeface="仿宋" panose="02010609060101010101" pitchFamily="49" charset="-122"/>
                  <a:ea typeface="仿宋" panose="02010609060101010101" pitchFamily="49" charset="-122"/>
                </a:rPr>
                <a:t>7.</a:t>
              </a:r>
              <a:r>
                <a:rPr lang="zh-CN" altLang="en-US" sz="2200" b="1" dirty="0" smtClean="0">
                  <a:latin typeface="仿宋" panose="02010609060101010101" pitchFamily="49" charset="-122"/>
                  <a:ea typeface="仿宋" panose="02010609060101010101" pitchFamily="49" charset="-122"/>
                </a:rPr>
                <a:t>不</a:t>
              </a:r>
              <a:r>
                <a:rPr lang="zh-CN" altLang="en-US" sz="2200" b="1" dirty="0">
                  <a:latin typeface="仿宋" panose="02010609060101010101" pitchFamily="49" charset="-122"/>
                  <a:ea typeface="仿宋" panose="02010609060101010101" pitchFamily="49" charset="-122"/>
                </a:rPr>
                <a:t>调戏妇女</a:t>
              </a:r>
              <a:r>
                <a:rPr lang="zh-CN" altLang="en-US" sz="2200" b="1" dirty="0" smtClean="0">
                  <a:latin typeface="仿宋" panose="02010609060101010101" pitchFamily="49" charset="-122"/>
                  <a:ea typeface="仿宋" panose="02010609060101010101" pitchFamily="49" charset="-122"/>
                </a:rPr>
                <a:t>；</a:t>
              </a:r>
              <a:r>
                <a:rPr lang="en-US" altLang="zh-CN" sz="2200" b="1" dirty="0" smtClean="0">
                  <a:latin typeface="仿宋" panose="02010609060101010101" pitchFamily="49" charset="-122"/>
                  <a:ea typeface="仿宋" panose="02010609060101010101" pitchFamily="49" charset="-122"/>
                </a:rPr>
                <a:t>8.</a:t>
              </a:r>
              <a:r>
                <a:rPr lang="zh-CN" altLang="en-US" sz="2200" b="1" dirty="0" smtClean="0">
                  <a:latin typeface="仿宋" panose="02010609060101010101" pitchFamily="49" charset="-122"/>
                  <a:ea typeface="仿宋" panose="02010609060101010101" pitchFamily="49" charset="-122"/>
                </a:rPr>
                <a:t>不</a:t>
              </a:r>
              <a:r>
                <a:rPr lang="zh-CN" altLang="en-US" sz="2200" b="1" dirty="0">
                  <a:latin typeface="仿宋" panose="02010609060101010101" pitchFamily="49" charset="-122"/>
                  <a:ea typeface="仿宋" panose="02010609060101010101" pitchFamily="49" charset="-122"/>
                </a:rPr>
                <a:t>虐待俘虏。</a:t>
              </a:r>
            </a:p>
          </p:txBody>
        </p:sp>
        <p:grpSp>
          <p:nvGrpSpPr>
            <p:cNvPr id="10" name="组合 9"/>
            <p:cNvGrpSpPr/>
            <p:nvPr/>
          </p:nvGrpSpPr>
          <p:grpSpPr>
            <a:xfrm>
              <a:off x="864920" y="2707574"/>
              <a:ext cx="10462160" cy="1243607"/>
              <a:chOff x="795648" y="2707574"/>
              <a:chExt cx="10462160" cy="1243607"/>
            </a:xfrm>
          </p:grpSpPr>
          <p:sp>
            <p:nvSpPr>
              <p:cNvPr id="6" name="圆角矩形 5"/>
              <p:cNvSpPr/>
              <p:nvPr/>
            </p:nvSpPr>
            <p:spPr>
              <a:xfrm>
                <a:off x="795648" y="2707574"/>
                <a:ext cx="10462160" cy="1243607"/>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1907" y="2836325"/>
                <a:ext cx="9749642" cy="1061829"/>
              </a:xfrm>
              <a:prstGeom prst="rect">
                <a:avLst/>
              </a:prstGeom>
            </p:spPr>
            <p:txBody>
              <a:bodyPr wrap="square">
                <a:spAutoFit/>
              </a:bodyPr>
              <a:lstStyle/>
              <a:p>
                <a:pPr algn="just">
                  <a:lnSpc>
                    <a:spcPct val="150000"/>
                  </a:lnSpc>
                </a:pPr>
                <a:r>
                  <a:rPr lang="zh-CN" altLang="en-US" sz="2100" b="1" dirty="0">
                    <a:latin typeface="仿宋" panose="02010609060101010101" pitchFamily="49" charset="-122"/>
                    <a:ea typeface="仿宋" panose="02010609060101010101" pitchFamily="49" charset="-122"/>
                  </a:rPr>
                  <a:t>诞生于革命年代的三大纪律八项注意，是党为人民军队制定的最具代表性的统一革命纪律。这一简单务实的规定为党塑造一支纪律严明的军队作出了重大</a:t>
                </a:r>
                <a:r>
                  <a:rPr lang="zh-CN" altLang="en-US" sz="2100" b="1" dirty="0" smtClean="0">
                    <a:latin typeface="仿宋" panose="02010609060101010101" pitchFamily="49" charset="-122"/>
                    <a:ea typeface="仿宋" panose="02010609060101010101" pitchFamily="49" charset="-122"/>
                  </a:rPr>
                  <a:t>贡献。</a:t>
                </a:r>
                <a:endParaRPr lang="zh-CN" altLang="en-US" sz="2100" b="1" dirty="0">
                  <a:latin typeface="仿宋" panose="02010609060101010101" pitchFamily="49" charset="-122"/>
                  <a:ea typeface="仿宋" panose="02010609060101010101" pitchFamily="49" charset="-122"/>
                </a:endParaRPr>
              </a:p>
            </p:txBody>
          </p:sp>
        </p:grpSp>
      </p:grpSp>
      <p:pic>
        <p:nvPicPr>
          <p:cNvPr id="21" name="图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3817" y="323946"/>
            <a:ext cx="1170880" cy="3512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350025" y="226169"/>
            <a:ext cx="7949349" cy="546818"/>
          </a:xfrm>
          <a:prstGeom prst="rect">
            <a:avLst/>
          </a:prstGeom>
          <a:solidFill>
            <a:srgbClr val="C00000"/>
          </a:solidFill>
          <a:ln w="28575" cap="flat"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04" tIns="45702" rIns="91404" bIns="45702" numCol="1" rtlCol="0" anchor="ctr" anchorCtr="0" compatLnSpc="1"/>
          <a:lstStyle/>
          <a:p>
            <a:pPr lvl="0" fontAlgn="base">
              <a:spcBef>
                <a:spcPct val="0"/>
              </a:spcBef>
              <a:spcAft>
                <a:spcPct val="0"/>
              </a:spcAft>
              <a:defRPr/>
            </a:pPr>
            <a:r>
              <a:rPr lang="zh-CN" altLang="en-US" sz="2400" b="1" kern="0" dirty="0" smtClean="0">
                <a:solidFill>
                  <a:srgbClr val="FFFFFF"/>
                </a:solidFill>
                <a:latin typeface="黑体" panose="02010609060101010101" charset="-122"/>
                <a:ea typeface="黑体" panose="02010609060101010101" charset="-122"/>
                <a:cs typeface="思源黑体 CN Regular" panose="020B0500000000000000" charset="-122"/>
              </a:rPr>
              <a:t>二、以</a:t>
            </a:r>
            <a:r>
              <a:rPr lang="zh-CN" altLang="en-US" sz="2400" b="1" kern="0" dirty="0">
                <a:solidFill>
                  <a:srgbClr val="FFFFFF"/>
                </a:solidFill>
                <a:latin typeface="黑体" panose="02010609060101010101" charset="-122"/>
                <a:ea typeface="黑体" panose="02010609060101010101" charset="-122"/>
                <a:cs typeface="思源黑体 CN Regular" panose="020B0500000000000000" charset="-122"/>
              </a:rPr>
              <a:t>史为鉴</a:t>
            </a:r>
            <a:r>
              <a:rPr lang="zh-CN" altLang="en-US" sz="2400" b="1" kern="0" dirty="0" smtClean="0">
                <a:solidFill>
                  <a:srgbClr val="FFFFFF"/>
                </a:solidFill>
                <a:latin typeface="黑体" panose="02010609060101010101" charset="-122"/>
                <a:ea typeface="黑体" panose="02010609060101010101" charset="-122"/>
                <a:cs typeface="思源黑体 CN Regular" panose="020B0500000000000000" charset="-122"/>
              </a:rPr>
              <a:t>：中国共产党</a:t>
            </a:r>
            <a:r>
              <a:rPr lang="zh-CN" altLang="en-US" sz="2400" b="1" kern="0" dirty="0">
                <a:solidFill>
                  <a:srgbClr val="FFFFFF"/>
                </a:solidFill>
                <a:latin typeface="黑体" panose="02010609060101010101" charset="-122"/>
                <a:ea typeface="黑体" panose="02010609060101010101" charset="-122"/>
                <a:cs typeface="思源黑体 CN Regular" panose="020B0500000000000000" charset="-122"/>
              </a:rPr>
              <a:t>取得抗日战争伟大胜利的密码</a:t>
            </a:r>
          </a:p>
        </p:txBody>
      </p:sp>
      <p:sp>
        <p:nvSpPr>
          <p:cNvPr id="2" name="圆角矩形 1"/>
          <p:cNvSpPr/>
          <p:nvPr/>
        </p:nvSpPr>
        <p:spPr>
          <a:xfrm>
            <a:off x="283029" y="6495803"/>
            <a:ext cx="11625943" cy="213755"/>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3968681" y="1204798"/>
            <a:ext cx="4254637" cy="956512"/>
            <a:chOff x="1291140" y="432901"/>
            <a:chExt cx="8116716" cy="3120854"/>
          </a:xfrm>
        </p:grpSpPr>
        <p:sp>
          <p:nvSpPr>
            <p:cNvPr id="19" name="矩形 18"/>
            <p:cNvSpPr/>
            <p:nvPr/>
          </p:nvSpPr>
          <p:spPr>
            <a:xfrm>
              <a:off x="1291140" y="432901"/>
              <a:ext cx="8116716" cy="3120854"/>
            </a:xfrm>
            <a:prstGeom prst="rect">
              <a:avLst/>
            </a:prstGeom>
            <a:solidFill>
              <a:srgbClr val="B0191B">
                <a:alpha val="50000"/>
              </a:srgbClr>
            </a:solidFill>
            <a:ln>
              <a:noFill/>
            </a:ln>
            <a:effectLst>
              <a:outerShdw blurRad="2667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Medium" panose="020B0600000000000000" pitchFamily="34" charset="-122"/>
                <a:ea typeface="思源黑体 CN Medium" panose="020B0600000000000000" pitchFamily="34" charset="-122"/>
                <a:cs typeface="思源黑体 CN Regular" panose="020B0500000000000000" charset="-122"/>
              </a:endParaRPr>
            </a:p>
          </p:txBody>
        </p:sp>
        <p:sp>
          <p:nvSpPr>
            <p:cNvPr id="20" name="矩形 19"/>
            <p:cNvSpPr/>
            <p:nvPr/>
          </p:nvSpPr>
          <p:spPr>
            <a:xfrm>
              <a:off x="1496887" y="665132"/>
              <a:ext cx="7706070" cy="2656272"/>
            </a:xfrm>
            <a:prstGeom prst="rect">
              <a:avLst/>
            </a:prstGeom>
            <a:solidFill>
              <a:srgbClr val="B0191B"/>
            </a:solidFill>
            <a:ln>
              <a:noFill/>
            </a:ln>
            <a:effectLst>
              <a:outerShdw blurRad="2667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Medium" panose="020B0600000000000000" pitchFamily="34" charset="-122"/>
                <a:ea typeface="思源黑体 CN Medium" panose="020B0600000000000000" pitchFamily="34" charset="-122"/>
                <a:cs typeface="思源黑体 CN Regular" panose="020B0500000000000000" charset="-122"/>
              </a:endParaRPr>
            </a:p>
          </p:txBody>
        </p:sp>
      </p:grpSp>
      <p:sp>
        <p:nvSpPr>
          <p:cNvPr id="3" name="矩形 2"/>
          <p:cNvSpPr/>
          <p:nvPr/>
        </p:nvSpPr>
        <p:spPr>
          <a:xfrm>
            <a:off x="4765963" y="1467611"/>
            <a:ext cx="2660073" cy="430887"/>
          </a:xfrm>
          <a:prstGeom prst="rect">
            <a:avLst/>
          </a:prstGeom>
        </p:spPr>
        <p:txBody>
          <a:bodyPr wrap="square">
            <a:spAutoFit/>
          </a:bodyPr>
          <a:lstStyle/>
          <a:p>
            <a:pPr algn="ctr"/>
            <a:r>
              <a:rPr lang="zh-CN" altLang="en-US" sz="2200" dirty="0" smtClean="0">
                <a:solidFill>
                  <a:srgbClr val="FFFF00"/>
                </a:solidFill>
                <a:latin typeface="黑体" panose="02010609060101010101" charset="-122"/>
                <a:ea typeface="黑体" panose="02010609060101010101" charset="-122"/>
              </a:rPr>
              <a:t>坚持不怕</a:t>
            </a:r>
            <a:r>
              <a:rPr lang="zh-CN" altLang="en-US" sz="2200" dirty="0">
                <a:solidFill>
                  <a:srgbClr val="FFFF00"/>
                </a:solidFill>
                <a:latin typeface="黑体" panose="02010609060101010101" charset="-122"/>
                <a:ea typeface="黑体" panose="02010609060101010101" charset="-122"/>
              </a:rPr>
              <a:t>牺牲</a:t>
            </a:r>
          </a:p>
        </p:txBody>
      </p:sp>
      <p:grpSp>
        <p:nvGrpSpPr>
          <p:cNvPr id="14" name="组合 13"/>
          <p:cNvGrpSpPr/>
          <p:nvPr/>
        </p:nvGrpSpPr>
        <p:grpSpPr>
          <a:xfrm>
            <a:off x="864920" y="2707575"/>
            <a:ext cx="10462160" cy="3335688"/>
            <a:chOff x="864920" y="2707575"/>
            <a:chExt cx="10462160" cy="3335688"/>
          </a:xfrm>
        </p:grpSpPr>
        <p:sp>
          <p:nvSpPr>
            <p:cNvPr id="29" name="圆角矩形 28"/>
            <p:cNvSpPr/>
            <p:nvPr/>
          </p:nvSpPr>
          <p:spPr>
            <a:xfrm>
              <a:off x="864920" y="3621975"/>
              <a:ext cx="10462160" cy="2421288"/>
            </a:xfrm>
            <a:prstGeom prst="roundRect">
              <a:avLst>
                <a:gd name="adj" fmla="val 5877"/>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a:p>
          </p:txBody>
        </p:sp>
        <p:sp>
          <p:nvSpPr>
            <p:cNvPr id="8" name="矩形 7"/>
            <p:cNvSpPr/>
            <p:nvPr/>
          </p:nvSpPr>
          <p:spPr>
            <a:xfrm>
              <a:off x="1072739" y="3803370"/>
              <a:ext cx="10046522" cy="2123658"/>
            </a:xfrm>
            <a:prstGeom prst="rect">
              <a:avLst/>
            </a:prstGeom>
          </p:spPr>
          <p:txBody>
            <a:bodyPr wrap="square">
              <a:spAutoFit/>
            </a:bodyPr>
            <a:lstStyle/>
            <a:p>
              <a:pPr algn="just">
                <a:lnSpc>
                  <a:spcPct val="150000"/>
                </a:lnSpc>
              </a:pPr>
              <a:r>
                <a:rPr lang="en-US" altLang="zh-CN" sz="2200" b="1" dirty="0">
                  <a:latin typeface="仿宋" panose="02010609060101010101" pitchFamily="49" charset="-122"/>
                  <a:ea typeface="仿宋" panose="02010609060101010101" pitchFamily="49" charset="-122"/>
                </a:rPr>
                <a:t>1940</a:t>
              </a:r>
              <a:r>
                <a:rPr lang="zh-CN" altLang="en-US" sz="2200" b="1" dirty="0">
                  <a:latin typeface="仿宋" panose="02010609060101010101" pitchFamily="49" charset="-122"/>
                  <a:ea typeface="仿宋" panose="02010609060101010101" pitchFamily="49" charset="-122"/>
                </a:rPr>
                <a:t>年</a:t>
              </a:r>
              <a:r>
                <a:rPr lang="en-US" altLang="zh-CN" sz="2200" b="1" dirty="0">
                  <a:latin typeface="仿宋" panose="02010609060101010101" pitchFamily="49" charset="-122"/>
                  <a:ea typeface="仿宋" panose="02010609060101010101" pitchFamily="49" charset="-122"/>
                </a:rPr>
                <a:t>5</a:t>
              </a:r>
              <a:r>
                <a:rPr lang="zh-CN" altLang="en-US" sz="2200" b="1" dirty="0">
                  <a:latin typeface="仿宋" panose="02010609060101010101" pitchFamily="49" charset="-122"/>
                  <a:ea typeface="仿宋" panose="02010609060101010101" pitchFamily="49" charset="-122"/>
                </a:rPr>
                <a:t>月</a:t>
              </a:r>
              <a:r>
                <a:rPr lang="en-US" altLang="zh-CN" sz="2200" b="1" dirty="0">
                  <a:latin typeface="仿宋" panose="02010609060101010101" pitchFamily="49" charset="-122"/>
                  <a:ea typeface="仿宋" panose="02010609060101010101" pitchFamily="49" charset="-122"/>
                </a:rPr>
                <a:t>1</a:t>
              </a:r>
              <a:r>
                <a:rPr lang="zh-CN" altLang="en-US" sz="2200" b="1" dirty="0">
                  <a:latin typeface="仿宋" panose="02010609060101010101" pitchFamily="49" charset="-122"/>
                  <a:ea typeface="仿宋" panose="02010609060101010101" pitchFamily="49" charset="-122"/>
                </a:rPr>
                <a:t>日，枣宜会战打响</a:t>
              </a:r>
              <a:r>
                <a:rPr lang="zh-CN" altLang="en-US" sz="2200" b="1" dirty="0" smtClean="0">
                  <a:latin typeface="仿宋" panose="02010609060101010101" pitchFamily="49" charset="-122"/>
                  <a:ea typeface="仿宋" panose="02010609060101010101" pitchFamily="49" charset="-122"/>
                </a:rPr>
                <a:t>，张</a:t>
              </a:r>
              <a:r>
                <a:rPr lang="zh-CN" altLang="en-US" sz="2200" b="1" dirty="0">
                  <a:latin typeface="仿宋" panose="02010609060101010101" pitchFamily="49" charset="-122"/>
                  <a:ea typeface="仿宋" panose="02010609060101010101" pitchFamily="49" charset="-122"/>
                </a:rPr>
                <a:t>自忠亲自写信告谕官兵</a:t>
              </a:r>
              <a:r>
                <a:rPr lang="zh-CN" altLang="en-US" sz="2200" b="1" dirty="0" smtClean="0">
                  <a:latin typeface="仿宋" panose="02010609060101010101" pitchFamily="49" charset="-122"/>
                  <a:ea typeface="仿宋" panose="02010609060101010101" pitchFamily="49" charset="-122"/>
                </a:rPr>
                <a:t>：“</a:t>
              </a:r>
              <a:r>
                <a:rPr lang="zh-CN" altLang="en-US" sz="2200" b="1" dirty="0">
                  <a:latin typeface="仿宋" panose="02010609060101010101" pitchFamily="49" charset="-122"/>
                  <a:ea typeface="仿宋" panose="02010609060101010101" pitchFamily="49" charset="-122"/>
                </a:rPr>
                <a:t>国家到了如此地步，除我等为其死，毫无其他办法。更相信，只要我等能本此决心，我们国家及我五千年历史之民族，决不至亡于区区三岛倭奴之手。为国家民族死之决心，海不清，石不烂，决不半点改变。”</a:t>
              </a:r>
            </a:p>
          </p:txBody>
        </p:sp>
        <p:grpSp>
          <p:nvGrpSpPr>
            <p:cNvPr id="10" name="组合 9"/>
            <p:cNvGrpSpPr/>
            <p:nvPr/>
          </p:nvGrpSpPr>
          <p:grpSpPr>
            <a:xfrm>
              <a:off x="864920" y="2707575"/>
              <a:ext cx="10462160" cy="807522"/>
              <a:chOff x="795648" y="2707575"/>
              <a:chExt cx="10462160" cy="807522"/>
            </a:xfrm>
          </p:grpSpPr>
          <p:sp>
            <p:nvSpPr>
              <p:cNvPr id="6" name="圆角矩形 5"/>
              <p:cNvSpPr/>
              <p:nvPr/>
            </p:nvSpPr>
            <p:spPr>
              <a:xfrm>
                <a:off x="795648" y="2707575"/>
                <a:ext cx="10462160" cy="807522"/>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1907" y="2788825"/>
                <a:ext cx="9749642" cy="579261"/>
              </a:xfrm>
              <a:prstGeom prst="rect">
                <a:avLst/>
              </a:prstGeom>
            </p:spPr>
            <p:txBody>
              <a:bodyPr wrap="square">
                <a:spAutoFit/>
              </a:bodyPr>
              <a:lstStyle/>
              <a:p>
                <a:pPr algn="ctr">
                  <a:lnSpc>
                    <a:spcPct val="150000"/>
                  </a:lnSpc>
                </a:pPr>
                <a:r>
                  <a:rPr lang="zh-CN" altLang="en-US" sz="2500" b="1" dirty="0" smtClean="0">
                    <a:latin typeface="仿宋" panose="02010609060101010101" pitchFamily="49" charset="-122"/>
                    <a:ea typeface="仿宋" panose="02010609060101010101" pitchFamily="49" charset="-122"/>
                  </a:rPr>
                  <a:t>要想打败</a:t>
                </a:r>
                <a:r>
                  <a:rPr lang="zh-CN" altLang="en-US" sz="2500" b="1" dirty="0">
                    <a:latin typeface="仿宋" panose="02010609060101010101" pitchFamily="49" charset="-122"/>
                    <a:ea typeface="仿宋" panose="02010609060101010101" pitchFamily="49" charset="-122"/>
                  </a:rPr>
                  <a:t>强大的日本侵略者，一定要</a:t>
                </a:r>
                <a:r>
                  <a:rPr lang="zh-CN" altLang="en-US" sz="2500" b="1" dirty="0" smtClean="0">
                    <a:latin typeface="仿宋" panose="02010609060101010101" pitchFamily="49" charset="-122"/>
                    <a:ea typeface="仿宋" panose="02010609060101010101" pitchFamily="49" charset="-122"/>
                  </a:rPr>
                  <a:t>有不怕</a:t>
                </a:r>
                <a:r>
                  <a:rPr lang="zh-CN" altLang="en-US" sz="2500" b="1" dirty="0">
                    <a:latin typeface="仿宋" panose="02010609060101010101" pitchFamily="49" charset="-122"/>
                    <a:ea typeface="仿宋" panose="02010609060101010101" pitchFamily="49" charset="-122"/>
                  </a:rPr>
                  <a:t>牺牲的</a:t>
                </a:r>
                <a:r>
                  <a:rPr lang="zh-CN" altLang="en-US" sz="2500" b="1" dirty="0" smtClean="0">
                    <a:latin typeface="仿宋" panose="02010609060101010101" pitchFamily="49" charset="-122"/>
                    <a:ea typeface="仿宋" panose="02010609060101010101" pitchFamily="49" charset="-122"/>
                  </a:rPr>
                  <a:t>精神。</a:t>
                </a:r>
                <a:endParaRPr lang="zh-CN" altLang="en-US" sz="2500" b="1" dirty="0">
                  <a:latin typeface="仿宋" panose="02010609060101010101" pitchFamily="49" charset="-122"/>
                  <a:ea typeface="仿宋" panose="02010609060101010101" pitchFamily="49" charset="-122"/>
                </a:endParaRPr>
              </a:p>
            </p:txBody>
          </p:sp>
        </p:grpSp>
      </p:grpSp>
      <p:pic>
        <p:nvPicPr>
          <p:cNvPr id="21" name="图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3817" y="323946"/>
            <a:ext cx="1170880" cy="3512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350025" y="226169"/>
            <a:ext cx="7949349" cy="546818"/>
          </a:xfrm>
          <a:prstGeom prst="rect">
            <a:avLst/>
          </a:prstGeom>
          <a:solidFill>
            <a:srgbClr val="C00000"/>
          </a:solidFill>
          <a:ln w="28575" cap="flat"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04" tIns="45702" rIns="91404" bIns="45702" numCol="1" rtlCol="0" anchor="ctr" anchorCtr="0" compatLnSpc="1"/>
          <a:lstStyle/>
          <a:p>
            <a:pPr lvl="0" fontAlgn="base">
              <a:spcBef>
                <a:spcPct val="0"/>
              </a:spcBef>
              <a:spcAft>
                <a:spcPct val="0"/>
              </a:spcAft>
              <a:defRPr/>
            </a:pPr>
            <a:r>
              <a:rPr lang="zh-CN" altLang="en-US" sz="2400" b="1" kern="0" dirty="0" smtClean="0">
                <a:solidFill>
                  <a:srgbClr val="FFFFFF"/>
                </a:solidFill>
                <a:latin typeface="黑体" panose="02010609060101010101" charset="-122"/>
                <a:ea typeface="黑体" panose="02010609060101010101" charset="-122"/>
                <a:cs typeface="思源黑体 CN Regular" panose="020B0500000000000000" charset="-122"/>
              </a:rPr>
              <a:t>二、以</a:t>
            </a:r>
            <a:r>
              <a:rPr lang="zh-CN" altLang="en-US" sz="2400" b="1" kern="0" dirty="0">
                <a:solidFill>
                  <a:srgbClr val="FFFFFF"/>
                </a:solidFill>
                <a:latin typeface="黑体" panose="02010609060101010101" charset="-122"/>
                <a:ea typeface="黑体" panose="02010609060101010101" charset="-122"/>
                <a:cs typeface="思源黑体 CN Regular" panose="020B0500000000000000" charset="-122"/>
              </a:rPr>
              <a:t>史为鉴</a:t>
            </a:r>
            <a:r>
              <a:rPr lang="zh-CN" altLang="en-US" sz="2400" b="1" kern="0" dirty="0" smtClean="0">
                <a:solidFill>
                  <a:srgbClr val="FFFFFF"/>
                </a:solidFill>
                <a:latin typeface="黑体" panose="02010609060101010101" charset="-122"/>
                <a:ea typeface="黑体" panose="02010609060101010101" charset="-122"/>
                <a:cs typeface="思源黑体 CN Regular" panose="020B0500000000000000" charset="-122"/>
              </a:rPr>
              <a:t>：中国共产党</a:t>
            </a:r>
            <a:r>
              <a:rPr lang="zh-CN" altLang="en-US" sz="2400" b="1" kern="0" dirty="0">
                <a:solidFill>
                  <a:srgbClr val="FFFFFF"/>
                </a:solidFill>
                <a:latin typeface="黑体" panose="02010609060101010101" charset="-122"/>
                <a:ea typeface="黑体" panose="02010609060101010101" charset="-122"/>
                <a:cs typeface="思源黑体 CN Regular" panose="020B0500000000000000" charset="-122"/>
              </a:rPr>
              <a:t>取得抗日战争伟大胜利的密码</a:t>
            </a:r>
          </a:p>
        </p:txBody>
      </p:sp>
      <p:sp>
        <p:nvSpPr>
          <p:cNvPr id="2" name="圆角矩形 1"/>
          <p:cNvSpPr/>
          <p:nvPr/>
        </p:nvSpPr>
        <p:spPr>
          <a:xfrm>
            <a:off x="283029" y="6495803"/>
            <a:ext cx="11625943" cy="213755"/>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747577" y="2143485"/>
            <a:ext cx="7072052" cy="3010394"/>
          </a:xfrm>
          <a:prstGeom prst="roundRect">
            <a:avLst>
              <a:gd name="adj" fmla="val 1014"/>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dirty="0"/>
          </a:p>
        </p:txBody>
      </p:sp>
      <p:sp>
        <p:nvSpPr>
          <p:cNvPr id="5" name="矩形 4"/>
          <p:cNvSpPr/>
          <p:nvPr/>
        </p:nvSpPr>
        <p:spPr>
          <a:xfrm>
            <a:off x="994138" y="2493430"/>
            <a:ext cx="6578930" cy="2310504"/>
          </a:xfrm>
          <a:prstGeom prst="rect">
            <a:avLst/>
          </a:prstGeom>
        </p:spPr>
        <p:txBody>
          <a:bodyPr wrap="square">
            <a:spAutoFit/>
          </a:bodyPr>
          <a:lstStyle/>
          <a:p>
            <a:pPr algn="just">
              <a:lnSpc>
                <a:spcPct val="150000"/>
              </a:lnSpc>
            </a:pPr>
            <a:r>
              <a:rPr lang="zh-CN" altLang="en-US" sz="2500" b="1" dirty="0">
                <a:latin typeface="仿宋" panose="02010609060101010101" pitchFamily="49" charset="-122"/>
                <a:ea typeface="仿宋" panose="02010609060101010101" pitchFamily="49" charset="-122"/>
              </a:rPr>
              <a:t>马本斋不仅是战场上的骁勇战将，更是有着坚定信仰和高尚品格的民族英雄。</a:t>
            </a:r>
            <a:r>
              <a:rPr lang="en-US" altLang="zh-CN" sz="2500" b="1" dirty="0">
                <a:latin typeface="仿宋" panose="02010609060101010101" pitchFamily="49" charset="-122"/>
                <a:ea typeface="仿宋" panose="02010609060101010101" pitchFamily="49" charset="-122"/>
              </a:rPr>
              <a:t>1941</a:t>
            </a:r>
            <a:r>
              <a:rPr lang="zh-CN" altLang="en-US" sz="2500" b="1" dirty="0">
                <a:latin typeface="仿宋" panose="02010609060101010101" pitchFamily="49" charset="-122"/>
                <a:ea typeface="仿宋" panose="02010609060101010101" pitchFamily="49" charset="-122"/>
              </a:rPr>
              <a:t>年，为逼降马本斋，日军抓走他的</a:t>
            </a:r>
            <a:r>
              <a:rPr lang="zh-CN" altLang="en-US" sz="2500" b="1" dirty="0" smtClean="0">
                <a:latin typeface="仿宋" panose="02010609060101010101" pitchFamily="49" charset="-122"/>
                <a:ea typeface="仿宋" panose="02010609060101010101" pitchFamily="49" charset="-122"/>
              </a:rPr>
              <a:t>母亲。马本斋的母亲宁死不屈</a:t>
            </a:r>
            <a:r>
              <a:rPr lang="zh-CN" altLang="en-US" sz="2500" b="1" dirty="0">
                <a:latin typeface="仿宋" panose="02010609060101010101" pitchFamily="49" charset="-122"/>
                <a:ea typeface="仿宋" panose="02010609060101010101" pitchFamily="49" charset="-122"/>
              </a:rPr>
              <a:t>，绝食殉国</a:t>
            </a:r>
            <a:r>
              <a:rPr lang="zh-CN" altLang="en-US" sz="2500" b="1" dirty="0" smtClean="0">
                <a:latin typeface="仿宋" panose="02010609060101010101" pitchFamily="49" charset="-122"/>
                <a:ea typeface="仿宋" panose="02010609060101010101" pitchFamily="49" charset="-122"/>
              </a:rPr>
              <a:t>。</a:t>
            </a:r>
            <a:endParaRPr lang="zh-CN" altLang="en-US" sz="2500" b="1" dirty="0">
              <a:latin typeface="仿宋" panose="02010609060101010101" pitchFamily="49" charset="-122"/>
              <a:ea typeface="仿宋" panose="02010609060101010101" pitchFamily="49" charset="-122"/>
            </a:endParaRP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0585" y="1692234"/>
            <a:ext cx="3253839" cy="4151109"/>
          </a:xfrm>
          <a:prstGeom prst="rect">
            <a:avLst/>
          </a:prstGeom>
        </p:spPr>
      </p:pic>
      <p:sp>
        <p:nvSpPr>
          <p:cNvPr id="12" name="圆角矩形 11"/>
          <p:cNvSpPr/>
          <p:nvPr/>
        </p:nvSpPr>
        <p:spPr>
          <a:xfrm>
            <a:off x="9235613" y="5237020"/>
            <a:ext cx="1199408" cy="432803"/>
          </a:xfrm>
          <a:prstGeom prst="round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9394330" y="5265463"/>
            <a:ext cx="881973" cy="369332"/>
          </a:xfrm>
          <a:prstGeom prst="rect">
            <a:avLst/>
          </a:prstGeom>
        </p:spPr>
        <p:txBody>
          <a:bodyPr wrap="none">
            <a:spAutoFit/>
          </a:bodyPr>
          <a:lstStyle/>
          <a:p>
            <a:r>
              <a:rPr lang="zh-CN" altLang="en-US" b="1" dirty="0">
                <a:latin typeface="仿宋" panose="02010609060101010101" pitchFamily="49" charset="-122"/>
                <a:ea typeface="仿宋" panose="02010609060101010101" pitchFamily="49" charset="-122"/>
              </a:rPr>
              <a:t>马本斋</a:t>
            </a:r>
            <a:endParaRPr lang="zh-CN" altLang="en-US" dirty="0"/>
          </a:p>
        </p:txBody>
      </p:sp>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43817" y="323946"/>
            <a:ext cx="1170880" cy="3512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350025" y="226169"/>
            <a:ext cx="7949349" cy="546818"/>
          </a:xfrm>
          <a:prstGeom prst="rect">
            <a:avLst/>
          </a:prstGeom>
          <a:solidFill>
            <a:srgbClr val="C00000"/>
          </a:solidFill>
          <a:ln w="28575" cap="flat"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04" tIns="45702" rIns="91404" bIns="45702" numCol="1" rtlCol="0" anchor="ctr" anchorCtr="0" compatLnSpc="1"/>
          <a:lstStyle/>
          <a:p>
            <a:pPr lvl="0" fontAlgn="base">
              <a:spcBef>
                <a:spcPct val="0"/>
              </a:spcBef>
              <a:spcAft>
                <a:spcPct val="0"/>
              </a:spcAft>
              <a:defRPr/>
            </a:pPr>
            <a:r>
              <a:rPr lang="zh-CN" altLang="en-US" sz="2400" b="1" kern="0" dirty="0" smtClean="0">
                <a:solidFill>
                  <a:srgbClr val="FFFFFF"/>
                </a:solidFill>
                <a:latin typeface="黑体" panose="02010609060101010101" charset="-122"/>
                <a:ea typeface="黑体" panose="02010609060101010101" charset="-122"/>
                <a:cs typeface="思源黑体 CN Regular" panose="020B0500000000000000" charset="-122"/>
              </a:rPr>
              <a:t>二、以</a:t>
            </a:r>
            <a:r>
              <a:rPr lang="zh-CN" altLang="en-US" sz="2400" b="1" kern="0" dirty="0">
                <a:solidFill>
                  <a:srgbClr val="FFFFFF"/>
                </a:solidFill>
                <a:latin typeface="黑体" panose="02010609060101010101" charset="-122"/>
                <a:ea typeface="黑体" panose="02010609060101010101" charset="-122"/>
                <a:cs typeface="思源黑体 CN Regular" panose="020B0500000000000000" charset="-122"/>
              </a:rPr>
              <a:t>史为鉴</a:t>
            </a:r>
            <a:r>
              <a:rPr lang="zh-CN" altLang="en-US" sz="2400" b="1" kern="0" dirty="0" smtClean="0">
                <a:solidFill>
                  <a:srgbClr val="FFFFFF"/>
                </a:solidFill>
                <a:latin typeface="黑体" panose="02010609060101010101" charset="-122"/>
                <a:ea typeface="黑体" panose="02010609060101010101" charset="-122"/>
                <a:cs typeface="思源黑体 CN Regular" panose="020B0500000000000000" charset="-122"/>
              </a:rPr>
              <a:t>：中国共产党</a:t>
            </a:r>
            <a:r>
              <a:rPr lang="zh-CN" altLang="en-US" sz="2400" b="1" kern="0" dirty="0">
                <a:solidFill>
                  <a:srgbClr val="FFFFFF"/>
                </a:solidFill>
                <a:latin typeface="黑体" panose="02010609060101010101" charset="-122"/>
                <a:ea typeface="黑体" panose="02010609060101010101" charset="-122"/>
                <a:cs typeface="思源黑体 CN Regular" panose="020B0500000000000000" charset="-122"/>
              </a:rPr>
              <a:t>取得抗日战争伟大胜利的密码</a:t>
            </a:r>
          </a:p>
        </p:txBody>
      </p:sp>
      <p:sp>
        <p:nvSpPr>
          <p:cNvPr id="2" name="圆角矩形 1"/>
          <p:cNvSpPr/>
          <p:nvPr/>
        </p:nvSpPr>
        <p:spPr>
          <a:xfrm>
            <a:off x="283029" y="6495803"/>
            <a:ext cx="11625943" cy="213755"/>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3817" y="323946"/>
            <a:ext cx="1170880" cy="351264"/>
          </a:xfrm>
          <a:prstGeom prst="rect">
            <a:avLst/>
          </a:prstGeom>
        </p:spPr>
      </p:pic>
      <p:grpSp>
        <p:nvGrpSpPr>
          <p:cNvPr id="4" name="组合 3"/>
          <p:cNvGrpSpPr/>
          <p:nvPr/>
        </p:nvGrpSpPr>
        <p:grpSpPr>
          <a:xfrm>
            <a:off x="515303" y="2143485"/>
            <a:ext cx="11161395" cy="3030844"/>
            <a:chOff x="747577" y="2143485"/>
            <a:chExt cx="11161395" cy="3030844"/>
          </a:xfrm>
        </p:grpSpPr>
        <p:sp>
          <p:nvSpPr>
            <p:cNvPr id="15" name="圆角矩形 14"/>
            <p:cNvSpPr/>
            <p:nvPr/>
          </p:nvSpPr>
          <p:spPr>
            <a:xfrm>
              <a:off x="747577" y="2143485"/>
              <a:ext cx="7072052" cy="3010394"/>
            </a:xfrm>
            <a:prstGeom prst="roundRect">
              <a:avLst>
                <a:gd name="adj" fmla="val 1014"/>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dirty="0"/>
            </a:p>
          </p:txBody>
        </p:sp>
        <p:sp>
          <p:nvSpPr>
            <p:cNvPr id="5" name="矩形 4"/>
            <p:cNvSpPr/>
            <p:nvPr/>
          </p:nvSpPr>
          <p:spPr>
            <a:xfrm>
              <a:off x="994138" y="2208430"/>
              <a:ext cx="6578930" cy="2887585"/>
            </a:xfrm>
            <a:prstGeom prst="rect">
              <a:avLst/>
            </a:prstGeom>
          </p:spPr>
          <p:txBody>
            <a:bodyPr wrap="square">
              <a:spAutoFit/>
            </a:bodyPr>
            <a:lstStyle/>
            <a:p>
              <a:pPr algn="just">
                <a:lnSpc>
                  <a:spcPct val="150000"/>
                </a:lnSpc>
              </a:pPr>
              <a:r>
                <a:rPr lang="zh-CN" altLang="en-US" sz="2500" b="1" dirty="0">
                  <a:latin typeface="仿宋" panose="02010609060101010101" pitchFamily="49" charset="-122"/>
                  <a:ea typeface="仿宋" panose="02010609060101010101" pitchFamily="49" charset="-122"/>
                </a:rPr>
                <a:t>母亲的壮烈牺牲，让马本斋悲痛万分，但也更加坚定了他抗战到底的决心。他含泪写下“伟大母亲，虽死犹生，儿承母志，继续斗争”的誓言，将对母亲的思念化作奋勇杀敌的力量，继续带领回民支队与日军展开殊死搏斗。</a:t>
              </a: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5686" y="2143485"/>
              <a:ext cx="3933286" cy="3030844"/>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screen"/>
          <a:stretch>
            <a:fillRect/>
          </a:stretch>
        </p:blipFill>
        <p:spPr>
          <a:xfrm>
            <a:off x="0" y="0"/>
            <a:ext cx="12234545" cy="6882130"/>
          </a:xfrm>
          <a:prstGeom prst="rect">
            <a:avLst/>
          </a:prstGeom>
        </p:spPr>
      </p:pic>
      <p:sp>
        <p:nvSpPr>
          <p:cNvPr id="4" name="圆角矩形 3"/>
          <p:cNvSpPr/>
          <p:nvPr/>
        </p:nvSpPr>
        <p:spPr>
          <a:xfrm>
            <a:off x="579912" y="1184564"/>
            <a:ext cx="11032177" cy="4488873"/>
          </a:xfrm>
          <a:prstGeom prst="roundRect">
            <a:avLst>
              <a:gd name="adj" fmla="val 3704"/>
            </a:avLst>
          </a:prstGeom>
          <a:solidFill>
            <a:srgbClr val="EFDBBD"/>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charset="-122"/>
              <a:ea typeface="黑体" panose="02010609060101010101" charset="-122"/>
              <a:cs typeface="思源黑体 CN Regular" panose="020B0500000000000000" charset="-122"/>
            </a:endParaRPr>
          </a:p>
        </p:txBody>
      </p:sp>
      <p:grpSp>
        <p:nvGrpSpPr>
          <p:cNvPr id="5" name="组合 4"/>
          <p:cNvGrpSpPr/>
          <p:nvPr/>
        </p:nvGrpSpPr>
        <p:grpSpPr>
          <a:xfrm>
            <a:off x="3531286" y="2459865"/>
            <a:ext cx="5129428" cy="1477328"/>
            <a:chOff x="2996540" y="2459865"/>
            <a:chExt cx="5129428" cy="1477328"/>
          </a:xfrm>
        </p:grpSpPr>
        <p:sp>
          <p:nvSpPr>
            <p:cNvPr id="26" name="文本框 25"/>
            <p:cNvSpPr txBox="1"/>
            <p:nvPr/>
          </p:nvSpPr>
          <p:spPr>
            <a:xfrm>
              <a:off x="2996540" y="2459865"/>
              <a:ext cx="3099460" cy="1477328"/>
            </a:xfrm>
            <a:prstGeom prst="rect">
              <a:avLst/>
            </a:prstGeom>
            <a:noFill/>
          </p:spPr>
          <p:txBody>
            <a:bodyPr wrap="square">
              <a:spAutoFit/>
            </a:bodyPr>
            <a:lstStyle/>
            <a:p>
              <a:pPr algn="ctr"/>
              <a:r>
                <a:rPr lang="zh-CN" altLang="en-US" sz="4500" b="1" dirty="0" smtClean="0">
                  <a:solidFill>
                    <a:srgbClr val="C00000"/>
                  </a:solidFill>
                  <a:effectLst>
                    <a:outerShdw blurRad="38100" dist="38100" dir="2700000" algn="tl">
                      <a:srgbClr val="000000">
                        <a:alpha val="43137"/>
                      </a:srgbClr>
                    </a:outerShdw>
                  </a:effectLst>
                  <a:latin typeface="黑体" panose="02010609060101010101" charset="-122"/>
                  <a:ea typeface="黑体" panose="02010609060101010101" charset="-122"/>
                  <a:sym typeface="思源宋体 CN" panose="02020400000000000000" pitchFamily="18" charset="-122"/>
                </a:rPr>
                <a:t>感谢观看</a:t>
              </a:r>
              <a:endParaRPr lang="en-US" altLang="zh-CN" sz="4500" b="1" dirty="0" smtClean="0">
                <a:solidFill>
                  <a:srgbClr val="C00000"/>
                </a:solidFill>
                <a:effectLst>
                  <a:outerShdw blurRad="38100" dist="38100" dir="2700000" algn="tl">
                    <a:srgbClr val="000000">
                      <a:alpha val="43137"/>
                    </a:srgbClr>
                  </a:outerShdw>
                </a:effectLst>
                <a:latin typeface="黑体" panose="02010609060101010101" charset="-122"/>
                <a:ea typeface="黑体" panose="02010609060101010101" charset="-122"/>
                <a:sym typeface="思源宋体 CN" panose="02020400000000000000" pitchFamily="18" charset="-122"/>
              </a:endParaRPr>
            </a:p>
            <a:p>
              <a:pPr algn="ctr"/>
              <a:r>
                <a:rPr lang="zh-CN" altLang="en-US" sz="4500" b="1" dirty="0" smtClean="0">
                  <a:solidFill>
                    <a:srgbClr val="C00000"/>
                  </a:solidFill>
                  <a:effectLst>
                    <a:outerShdw blurRad="38100" dist="38100" dir="2700000" algn="tl">
                      <a:srgbClr val="000000">
                        <a:alpha val="43137"/>
                      </a:srgbClr>
                    </a:outerShdw>
                  </a:effectLst>
                  <a:latin typeface="黑体" panose="02010609060101010101" charset="-122"/>
                  <a:ea typeface="黑体" panose="02010609060101010101" charset="-122"/>
                  <a:sym typeface="思源宋体 CN" panose="02020400000000000000" pitchFamily="18" charset="-122"/>
                </a:rPr>
                <a:t>欢迎下载</a:t>
              </a:r>
              <a:endParaRPr lang="zh-CN" altLang="en-US" sz="4500" b="1" dirty="0">
                <a:solidFill>
                  <a:srgbClr val="C00000"/>
                </a:solidFill>
                <a:effectLst>
                  <a:outerShdw blurRad="38100" dist="38100" dir="2700000" algn="tl">
                    <a:srgbClr val="000000">
                      <a:alpha val="43137"/>
                    </a:srgbClr>
                  </a:outerShdw>
                </a:effectLst>
                <a:latin typeface="黑体" panose="02010609060101010101" charset="-122"/>
                <a:ea typeface="黑体" panose="02010609060101010101" charset="-122"/>
                <a:sym typeface="思源宋体 CN" panose="02020400000000000000" pitchFamily="18" charset="-122"/>
              </a:endParaRP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2656" y="2521873"/>
              <a:ext cx="1353312" cy="1353312"/>
            </a:xfrm>
            <a:prstGeom prst="rect">
              <a:avLst/>
            </a:prstGeom>
          </p:spPr>
        </p:pic>
      </p:grpSp>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10560" y="4900598"/>
            <a:ext cx="1170880" cy="3512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EFD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Regular" panose="020B0500000000000000" charset="-122"/>
            </a:endParaRPr>
          </a:p>
        </p:txBody>
      </p:sp>
      <p:pic>
        <p:nvPicPr>
          <p:cNvPr id="9" name="图片 8"/>
          <p:cNvPicPr>
            <a:picLocks noChangeAspect="1"/>
          </p:cNvPicPr>
          <p:nvPr/>
        </p:nvPicPr>
        <p:blipFill>
          <a:blip r:embed="rId3" cstate="screen"/>
          <a:stretch>
            <a:fillRect/>
          </a:stretch>
        </p:blipFill>
        <p:spPr>
          <a:xfrm>
            <a:off x="0" y="0"/>
            <a:ext cx="12234545" cy="6882130"/>
          </a:xfrm>
          <a:prstGeom prst="rect">
            <a:avLst/>
          </a:prstGeom>
        </p:spPr>
      </p:pic>
      <p:sp>
        <p:nvSpPr>
          <p:cNvPr id="11" name="圆角矩形 10"/>
          <p:cNvSpPr/>
          <p:nvPr/>
        </p:nvSpPr>
        <p:spPr>
          <a:xfrm>
            <a:off x="579912" y="1184564"/>
            <a:ext cx="11032177" cy="4488873"/>
          </a:xfrm>
          <a:prstGeom prst="roundRect">
            <a:avLst>
              <a:gd name="adj" fmla="val 3704"/>
            </a:avLst>
          </a:prstGeom>
          <a:solidFill>
            <a:srgbClr val="EFDBBD"/>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charset="-122"/>
              <a:ea typeface="黑体" panose="02010609060101010101" charset="-122"/>
              <a:cs typeface="思源黑体 CN Regular" panose="020B0500000000000000" charset="-122"/>
            </a:endParaRPr>
          </a:p>
        </p:txBody>
      </p:sp>
      <p:sp>
        <p:nvSpPr>
          <p:cNvPr id="12" name="文本框 22"/>
          <p:cNvSpPr txBox="1"/>
          <p:nvPr/>
        </p:nvSpPr>
        <p:spPr>
          <a:xfrm>
            <a:off x="3399589" y="1883935"/>
            <a:ext cx="5392823" cy="2862322"/>
          </a:xfrm>
          <a:prstGeom prst="rect">
            <a:avLst/>
          </a:prstGeom>
          <a:noFill/>
        </p:spPr>
        <p:txBody>
          <a:bodyPr wrap="none" rtlCol="0">
            <a:spAutoFit/>
            <a:scene3d>
              <a:camera prst="orthographicFront"/>
              <a:lightRig rig="threePt" dir="t"/>
            </a:scene3d>
            <a:sp3d contourW="12700"/>
          </a:bodyPr>
          <a:lstStyle/>
          <a:p>
            <a:pPr algn="ctr"/>
            <a:r>
              <a:rPr lang="zh-CN" altLang="en-US" sz="4500" b="1" dirty="0" smtClean="0">
                <a:solidFill>
                  <a:srgbClr val="C00000"/>
                </a:solidFill>
                <a:latin typeface="黑体" panose="02010609060101010101" charset="-122"/>
                <a:ea typeface="黑体" panose="02010609060101010101" charset="-122"/>
                <a:cs typeface="思源黑体 CN Regular" panose="020B0500000000000000" charset="-122"/>
              </a:rPr>
              <a:t>一</a:t>
            </a:r>
            <a:endParaRPr lang="en-US" altLang="zh-CN" sz="4500" b="1" dirty="0" smtClean="0">
              <a:solidFill>
                <a:srgbClr val="C00000"/>
              </a:solidFill>
              <a:latin typeface="黑体" panose="02010609060101010101" charset="-122"/>
              <a:ea typeface="黑体" panose="02010609060101010101" charset="-122"/>
              <a:cs typeface="思源黑体 CN Regular" panose="020B0500000000000000" charset="-122"/>
            </a:endParaRPr>
          </a:p>
          <a:p>
            <a:pPr algn="ctr">
              <a:lnSpc>
                <a:spcPct val="150000"/>
              </a:lnSpc>
            </a:pPr>
            <a:r>
              <a:rPr lang="zh-CN" altLang="en-US" sz="4500" b="1" dirty="0" smtClean="0">
                <a:solidFill>
                  <a:srgbClr val="C00000"/>
                </a:solidFill>
                <a:latin typeface="黑体" panose="02010609060101010101" charset="-122"/>
                <a:ea typeface="黑体" panose="02010609060101010101" charset="-122"/>
                <a:cs typeface="思源黑体 CN Regular" panose="020B0500000000000000" charset="-122"/>
              </a:rPr>
              <a:t>从</a:t>
            </a:r>
            <a:r>
              <a:rPr lang="zh-CN" altLang="en-US" sz="4500" b="1" dirty="0">
                <a:solidFill>
                  <a:srgbClr val="C00000"/>
                </a:solidFill>
                <a:latin typeface="黑体" panose="02010609060101010101" charset="-122"/>
                <a:ea typeface="黑体" panose="02010609060101010101" charset="-122"/>
                <a:cs typeface="思源黑体 CN Regular" panose="020B0500000000000000" charset="-122"/>
              </a:rPr>
              <a:t>平型关到狼牙</a:t>
            </a:r>
            <a:r>
              <a:rPr lang="zh-CN" altLang="en-US" sz="4500" b="1" dirty="0" smtClean="0">
                <a:solidFill>
                  <a:srgbClr val="C00000"/>
                </a:solidFill>
                <a:latin typeface="黑体" panose="02010609060101010101" charset="-122"/>
                <a:ea typeface="黑体" panose="02010609060101010101" charset="-122"/>
                <a:cs typeface="思源黑体 CN Regular" panose="020B0500000000000000" charset="-122"/>
              </a:rPr>
              <a:t>山：</a:t>
            </a:r>
            <a:endParaRPr lang="en-US" altLang="zh-CN" sz="4500" b="1" dirty="0" smtClean="0">
              <a:solidFill>
                <a:srgbClr val="C00000"/>
              </a:solidFill>
              <a:latin typeface="黑体" panose="02010609060101010101" charset="-122"/>
              <a:ea typeface="黑体" panose="02010609060101010101" charset="-122"/>
              <a:cs typeface="思源黑体 CN Regular" panose="020B0500000000000000" charset="-122"/>
            </a:endParaRPr>
          </a:p>
          <a:p>
            <a:pPr algn="ctr">
              <a:lnSpc>
                <a:spcPct val="150000"/>
              </a:lnSpc>
            </a:pPr>
            <a:r>
              <a:rPr lang="zh-CN" altLang="en-US" sz="4500" b="1" dirty="0" smtClean="0">
                <a:solidFill>
                  <a:srgbClr val="C00000"/>
                </a:solidFill>
                <a:latin typeface="黑体" panose="02010609060101010101" charset="-122"/>
                <a:ea typeface="黑体" panose="02010609060101010101" charset="-122"/>
                <a:cs typeface="思源黑体 CN Regular" panose="020B0500000000000000" charset="-122"/>
              </a:rPr>
              <a:t>抗日战争</a:t>
            </a:r>
            <a:r>
              <a:rPr lang="zh-CN" altLang="en-US" sz="4500" b="1" dirty="0">
                <a:solidFill>
                  <a:srgbClr val="C00000"/>
                </a:solidFill>
                <a:latin typeface="黑体" panose="02010609060101010101" charset="-122"/>
                <a:ea typeface="黑体" panose="02010609060101010101" charset="-122"/>
                <a:cs typeface="思源黑体 CN Regular" panose="020B0500000000000000" charset="-122"/>
              </a:rPr>
              <a:t>的伟大丰碑</a:t>
            </a:r>
          </a:p>
        </p:txBody>
      </p:sp>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0560" y="4900599"/>
            <a:ext cx="1170880" cy="3512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350025" y="226169"/>
            <a:ext cx="7013571" cy="546818"/>
          </a:xfrm>
          <a:prstGeom prst="rect">
            <a:avLst/>
          </a:prstGeom>
          <a:solidFill>
            <a:srgbClr val="C00000"/>
          </a:solidFill>
          <a:ln w="28575" cap="flat"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04" tIns="45702" rIns="91404" bIns="45702" numCol="1" rtlCol="0" anchor="ctr" anchorCtr="0" compatLnSpc="1"/>
          <a:lstStyle/>
          <a:p>
            <a:pPr lvl="0" fontAlgn="base">
              <a:spcBef>
                <a:spcPct val="0"/>
              </a:spcBef>
              <a:spcAft>
                <a:spcPct val="0"/>
              </a:spcAft>
              <a:defRPr/>
            </a:pPr>
            <a:r>
              <a:rPr lang="zh-CN" altLang="en-US" sz="2400" b="1" kern="0" dirty="0" smtClean="0">
                <a:solidFill>
                  <a:srgbClr val="FFFFFF"/>
                </a:solidFill>
                <a:latin typeface="黑体" panose="02010609060101010101" charset="-122"/>
                <a:ea typeface="黑体" panose="02010609060101010101" charset="-122"/>
                <a:cs typeface="思源黑体 CN Regular" panose="020B0500000000000000" charset="-122"/>
              </a:rPr>
              <a:t>一、从</a:t>
            </a:r>
            <a:r>
              <a:rPr lang="zh-CN" altLang="en-US" sz="2400" b="1" kern="0" dirty="0">
                <a:solidFill>
                  <a:srgbClr val="FFFFFF"/>
                </a:solidFill>
                <a:latin typeface="黑体" panose="02010609060101010101" charset="-122"/>
                <a:ea typeface="黑体" panose="02010609060101010101" charset="-122"/>
                <a:cs typeface="思源黑体 CN Regular" panose="020B0500000000000000" charset="-122"/>
              </a:rPr>
              <a:t>平型关到狼牙山</a:t>
            </a:r>
            <a:r>
              <a:rPr lang="zh-CN" altLang="en-US" sz="2400" b="1" kern="0" dirty="0" smtClean="0">
                <a:solidFill>
                  <a:srgbClr val="FFFFFF"/>
                </a:solidFill>
                <a:latin typeface="黑体" panose="02010609060101010101" charset="-122"/>
                <a:ea typeface="黑体" panose="02010609060101010101" charset="-122"/>
                <a:cs typeface="思源黑体 CN Regular" panose="020B0500000000000000" charset="-122"/>
              </a:rPr>
              <a:t>：抗日战争</a:t>
            </a:r>
            <a:r>
              <a:rPr lang="zh-CN" altLang="en-US" sz="2400" b="1" kern="0" dirty="0">
                <a:solidFill>
                  <a:srgbClr val="FFFFFF"/>
                </a:solidFill>
                <a:latin typeface="黑体" panose="02010609060101010101" charset="-122"/>
                <a:ea typeface="黑体" panose="02010609060101010101" charset="-122"/>
                <a:cs typeface="思源黑体 CN Regular" panose="020B0500000000000000" charset="-122"/>
              </a:rPr>
              <a:t>的伟大丰碑</a:t>
            </a:r>
          </a:p>
        </p:txBody>
      </p:sp>
      <p:grpSp>
        <p:nvGrpSpPr>
          <p:cNvPr id="7" name="组合 6"/>
          <p:cNvGrpSpPr/>
          <p:nvPr/>
        </p:nvGrpSpPr>
        <p:grpSpPr>
          <a:xfrm>
            <a:off x="911071" y="1650687"/>
            <a:ext cx="10369858" cy="3963982"/>
            <a:chOff x="911071" y="2066312"/>
            <a:chExt cx="10369858" cy="3963982"/>
          </a:xfrm>
        </p:grpSpPr>
        <p:grpSp>
          <p:nvGrpSpPr>
            <p:cNvPr id="3" name="组合 2"/>
            <p:cNvGrpSpPr/>
            <p:nvPr/>
          </p:nvGrpSpPr>
          <p:grpSpPr>
            <a:xfrm>
              <a:off x="911071" y="2066312"/>
              <a:ext cx="10369858" cy="1425034"/>
              <a:chOff x="1172958" y="2066312"/>
              <a:chExt cx="10369858" cy="1425034"/>
            </a:xfrm>
          </p:grpSpPr>
          <p:sp>
            <p:nvSpPr>
              <p:cNvPr id="14" name="圆角矩形 7"/>
              <p:cNvSpPr/>
              <p:nvPr/>
            </p:nvSpPr>
            <p:spPr>
              <a:xfrm>
                <a:off x="1172958" y="2066312"/>
                <a:ext cx="2479650" cy="1425034"/>
              </a:xfrm>
              <a:prstGeom prst="roundRect">
                <a:avLst>
                  <a:gd name="adj" fmla="val 5173"/>
                </a:avLst>
              </a:prstGeom>
              <a:solidFill>
                <a:srgbClr val="C00000"/>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solidFill>
                      <a:srgbClr val="FFFF00"/>
                    </a:solidFill>
                    <a:latin typeface="黑体" panose="02010609060101010101" charset="-122"/>
                    <a:ea typeface="黑体" panose="02010609060101010101" charset="-122"/>
                    <a:cs typeface="思源黑体 CN Regular" panose="020B0500000000000000" charset="-122"/>
                  </a:rPr>
                  <a:t>中流砥柱</a:t>
                </a:r>
                <a:endParaRPr sz="4000" dirty="0">
                  <a:solidFill>
                    <a:srgbClr val="FFFF00"/>
                  </a:solidFill>
                  <a:latin typeface="黑体" panose="02010609060101010101" charset="-122"/>
                  <a:ea typeface="黑体" panose="02010609060101010101" charset="-122"/>
                  <a:cs typeface="思源黑体 CN Regular" panose="020B0500000000000000" charset="-122"/>
                </a:endParaRPr>
              </a:p>
            </p:txBody>
          </p:sp>
          <p:sp>
            <p:nvSpPr>
              <p:cNvPr id="23" name="圆角矩形 7"/>
              <p:cNvSpPr/>
              <p:nvPr/>
            </p:nvSpPr>
            <p:spPr>
              <a:xfrm>
                <a:off x="4139810" y="2066312"/>
                <a:ext cx="7403006" cy="1425034"/>
              </a:xfrm>
              <a:prstGeom prst="roundRect">
                <a:avLst>
                  <a:gd name="adj" fmla="val 5173"/>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2800" dirty="0">
                    <a:solidFill>
                      <a:srgbClr val="C00000"/>
                    </a:solidFill>
                    <a:latin typeface="黑体" panose="02010609060101010101" charset="-122"/>
                    <a:ea typeface="黑体" panose="02010609060101010101" charset="-122"/>
                  </a:rPr>
                  <a:t>中国共产党领导下的抗日</a:t>
                </a:r>
                <a:r>
                  <a:rPr lang="zh-CN" altLang="en-US" sz="2800" dirty="0" smtClean="0">
                    <a:solidFill>
                      <a:srgbClr val="C00000"/>
                    </a:solidFill>
                    <a:latin typeface="黑体" panose="02010609060101010101" charset="-122"/>
                    <a:ea typeface="黑体" panose="02010609060101010101" charset="-122"/>
                  </a:rPr>
                  <a:t>武装力量是</a:t>
                </a:r>
                <a:endParaRPr lang="en-US" altLang="zh-CN" sz="2800" dirty="0" smtClean="0">
                  <a:solidFill>
                    <a:srgbClr val="C00000"/>
                  </a:solidFill>
                  <a:latin typeface="黑体" panose="02010609060101010101" charset="-122"/>
                  <a:ea typeface="黑体" panose="02010609060101010101" charset="-122"/>
                </a:endParaRPr>
              </a:p>
              <a:p>
                <a:pPr algn="ctr">
                  <a:lnSpc>
                    <a:spcPct val="150000"/>
                  </a:lnSpc>
                </a:pPr>
                <a:r>
                  <a:rPr lang="zh-CN" altLang="en-US" sz="2800" dirty="0" smtClean="0">
                    <a:solidFill>
                      <a:srgbClr val="C00000"/>
                    </a:solidFill>
                    <a:latin typeface="黑体" panose="02010609060101010101" charset="-122"/>
                    <a:ea typeface="黑体" panose="02010609060101010101" charset="-122"/>
                  </a:rPr>
                  <a:t>抗日战争</a:t>
                </a:r>
                <a:r>
                  <a:rPr lang="zh-CN" altLang="en-US" sz="2800" dirty="0">
                    <a:solidFill>
                      <a:srgbClr val="C00000"/>
                    </a:solidFill>
                    <a:latin typeface="黑体" panose="02010609060101010101" charset="-122"/>
                    <a:ea typeface="黑体" panose="02010609060101010101" charset="-122"/>
                  </a:rPr>
                  <a:t>的</a:t>
                </a:r>
                <a:r>
                  <a:rPr lang="zh-CN" altLang="en-US" sz="2800" dirty="0" smtClean="0">
                    <a:solidFill>
                      <a:srgbClr val="C00000"/>
                    </a:solidFill>
                    <a:latin typeface="黑体" panose="02010609060101010101" charset="-122"/>
                    <a:ea typeface="黑体" panose="02010609060101010101" charset="-122"/>
                  </a:rPr>
                  <a:t>中流砥柱。</a:t>
                </a:r>
                <a:endParaRPr lang="zh-CN" altLang="en-US" sz="2800" dirty="0">
                  <a:solidFill>
                    <a:srgbClr val="C00000"/>
                  </a:solidFill>
                  <a:latin typeface="黑体" panose="02010609060101010101" charset="-122"/>
                  <a:ea typeface="黑体" panose="02010609060101010101" charset="-122"/>
                </a:endParaRPr>
              </a:p>
            </p:txBody>
          </p:sp>
        </p:grpSp>
        <p:sp>
          <p:nvSpPr>
            <p:cNvPr id="26" name="圆角矩形 7"/>
            <p:cNvSpPr/>
            <p:nvPr/>
          </p:nvSpPr>
          <p:spPr>
            <a:xfrm>
              <a:off x="911071" y="4569617"/>
              <a:ext cx="7403006" cy="1425034"/>
            </a:xfrm>
            <a:prstGeom prst="roundRect">
              <a:avLst>
                <a:gd name="adj" fmla="val 5173"/>
              </a:avLst>
            </a:prstGeom>
            <a:solidFill>
              <a:srgbClr val="F7C147"/>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2800" dirty="0">
                  <a:solidFill>
                    <a:srgbClr val="C00000"/>
                  </a:solidFill>
                  <a:latin typeface="黑体" panose="02010609060101010101" charset="-122"/>
                  <a:ea typeface="黑体" panose="02010609060101010101" charset="-122"/>
                </a:rPr>
                <a:t>中国为世界反法西斯战争胜利</a:t>
              </a:r>
              <a:r>
                <a:rPr lang="zh-CN" altLang="en-US" sz="2800" dirty="0" smtClean="0">
                  <a:solidFill>
                    <a:srgbClr val="C00000"/>
                  </a:solidFill>
                  <a:latin typeface="黑体" panose="02010609060101010101" charset="-122"/>
                  <a:ea typeface="黑体" panose="02010609060101010101" charset="-122"/>
                </a:rPr>
                <a:t>作出了</a:t>
              </a:r>
              <a:endParaRPr lang="en-US" altLang="zh-CN" sz="2800" dirty="0" smtClean="0">
                <a:solidFill>
                  <a:srgbClr val="C00000"/>
                </a:solidFill>
                <a:latin typeface="黑体" panose="02010609060101010101" charset="-122"/>
                <a:ea typeface="黑体" panose="02010609060101010101" charset="-122"/>
              </a:endParaRPr>
            </a:p>
            <a:p>
              <a:pPr algn="ctr">
                <a:lnSpc>
                  <a:spcPct val="150000"/>
                </a:lnSpc>
              </a:pPr>
              <a:r>
                <a:rPr lang="zh-CN" altLang="en-US" sz="2800" dirty="0" smtClean="0">
                  <a:solidFill>
                    <a:srgbClr val="C00000"/>
                  </a:solidFill>
                  <a:latin typeface="黑体" panose="02010609060101010101" charset="-122"/>
                  <a:ea typeface="黑体" panose="02010609060101010101" charset="-122"/>
                </a:rPr>
                <a:t>重大贡献。</a:t>
              </a:r>
              <a:endParaRPr lang="zh-CN" altLang="en-US" sz="2800" dirty="0">
                <a:solidFill>
                  <a:srgbClr val="C00000"/>
                </a:solidFill>
                <a:latin typeface="黑体" panose="02010609060101010101" charset="-122"/>
                <a:ea typeface="黑体" panose="02010609060101010101" charset="-122"/>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4301" y="3728852"/>
              <a:ext cx="2177875" cy="2301442"/>
            </a:xfrm>
            <a:prstGeom prst="rect">
              <a:avLst/>
            </a:prstGeom>
            <a:ln>
              <a:noFill/>
            </a:ln>
            <a:effectLst>
              <a:outerShdw blurRad="292100" dist="139700" dir="2700000" algn="tl" rotWithShape="0">
                <a:srgbClr val="333333">
                  <a:alpha val="65000"/>
                </a:srgbClr>
              </a:outerShdw>
            </a:effectLst>
          </p:spPr>
        </p:pic>
      </p:grpSp>
      <p:sp>
        <p:nvSpPr>
          <p:cNvPr id="27" name="圆角矩形 26"/>
          <p:cNvSpPr/>
          <p:nvPr/>
        </p:nvSpPr>
        <p:spPr>
          <a:xfrm>
            <a:off x="283029" y="6495803"/>
            <a:ext cx="11625943" cy="213755"/>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43817" y="323946"/>
            <a:ext cx="1170880" cy="3512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350025" y="226169"/>
            <a:ext cx="7013571" cy="546818"/>
          </a:xfrm>
          <a:prstGeom prst="rect">
            <a:avLst/>
          </a:prstGeom>
          <a:solidFill>
            <a:srgbClr val="C00000"/>
          </a:solidFill>
          <a:ln w="28575" cap="flat"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04" tIns="45702" rIns="91404" bIns="45702" numCol="1" rtlCol="0" anchor="ctr" anchorCtr="0" compatLnSpc="1"/>
          <a:lstStyle/>
          <a:p>
            <a:pPr lvl="0" fontAlgn="base">
              <a:spcBef>
                <a:spcPct val="0"/>
              </a:spcBef>
              <a:spcAft>
                <a:spcPct val="0"/>
              </a:spcAft>
              <a:defRPr/>
            </a:pPr>
            <a:r>
              <a:rPr lang="zh-CN" altLang="en-US" sz="2400" b="1" kern="0" dirty="0" smtClean="0">
                <a:solidFill>
                  <a:srgbClr val="FFFFFF"/>
                </a:solidFill>
                <a:latin typeface="黑体" panose="02010609060101010101" charset="-122"/>
                <a:ea typeface="黑体" panose="02010609060101010101" charset="-122"/>
                <a:cs typeface="思源黑体 CN Regular" panose="020B0500000000000000" charset="-122"/>
              </a:rPr>
              <a:t>一、从</a:t>
            </a:r>
            <a:r>
              <a:rPr lang="zh-CN" altLang="en-US" sz="2400" b="1" kern="0" dirty="0">
                <a:solidFill>
                  <a:srgbClr val="FFFFFF"/>
                </a:solidFill>
                <a:latin typeface="黑体" panose="02010609060101010101" charset="-122"/>
                <a:ea typeface="黑体" panose="02010609060101010101" charset="-122"/>
                <a:cs typeface="思源黑体 CN Regular" panose="020B0500000000000000" charset="-122"/>
              </a:rPr>
              <a:t>平型关到狼牙山</a:t>
            </a:r>
            <a:r>
              <a:rPr lang="zh-CN" altLang="en-US" sz="2400" b="1" kern="0" dirty="0" smtClean="0">
                <a:solidFill>
                  <a:srgbClr val="FFFFFF"/>
                </a:solidFill>
                <a:latin typeface="黑体" panose="02010609060101010101" charset="-122"/>
                <a:ea typeface="黑体" panose="02010609060101010101" charset="-122"/>
                <a:cs typeface="思源黑体 CN Regular" panose="020B0500000000000000" charset="-122"/>
              </a:rPr>
              <a:t>：抗日战争</a:t>
            </a:r>
            <a:r>
              <a:rPr lang="zh-CN" altLang="en-US" sz="2400" b="1" kern="0" dirty="0">
                <a:solidFill>
                  <a:srgbClr val="FFFFFF"/>
                </a:solidFill>
                <a:latin typeface="黑体" panose="02010609060101010101" charset="-122"/>
                <a:ea typeface="黑体" panose="02010609060101010101" charset="-122"/>
                <a:cs typeface="思源黑体 CN Regular" panose="020B0500000000000000" charset="-122"/>
              </a:rPr>
              <a:t>的伟大丰碑</a:t>
            </a:r>
          </a:p>
        </p:txBody>
      </p:sp>
      <p:sp>
        <p:nvSpPr>
          <p:cNvPr id="2" name="圆角矩形 1"/>
          <p:cNvSpPr/>
          <p:nvPr/>
        </p:nvSpPr>
        <p:spPr>
          <a:xfrm>
            <a:off x="283029" y="6495803"/>
            <a:ext cx="11625943" cy="213755"/>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597725" y="1175657"/>
            <a:ext cx="10996551" cy="4465122"/>
            <a:chOff x="451262" y="1175657"/>
            <a:chExt cx="10996551" cy="4465122"/>
          </a:xfrm>
        </p:grpSpPr>
        <p:sp>
          <p:nvSpPr>
            <p:cNvPr id="15" name="圆角矩形 14"/>
            <p:cNvSpPr/>
            <p:nvPr/>
          </p:nvSpPr>
          <p:spPr>
            <a:xfrm>
              <a:off x="451262" y="1175657"/>
              <a:ext cx="10996551" cy="4465122"/>
            </a:xfrm>
            <a:prstGeom prst="roundRect">
              <a:avLst>
                <a:gd name="adj" fmla="val 3635"/>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783273" y="1442851"/>
              <a:ext cx="10332529" cy="3930734"/>
              <a:chOff x="509642" y="1472538"/>
              <a:chExt cx="10332529" cy="3930734"/>
            </a:xfrm>
          </p:grpSpPr>
          <p:grpSp>
            <p:nvGrpSpPr>
              <p:cNvPr id="9" name="组合 8"/>
              <p:cNvGrpSpPr/>
              <p:nvPr/>
            </p:nvGrpSpPr>
            <p:grpSpPr>
              <a:xfrm>
                <a:off x="509642" y="1472538"/>
                <a:ext cx="7054924" cy="3930733"/>
                <a:chOff x="-72233" y="1472539"/>
                <a:chExt cx="7054924" cy="3930733"/>
              </a:xfrm>
            </p:grpSpPr>
            <p:sp>
              <p:nvSpPr>
                <p:cNvPr id="8" name="矩形 7"/>
                <p:cNvSpPr/>
                <p:nvPr/>
              </p:nvSpPr>
              <p:spPr>
                <a:xfrm>
                  <a:off x="-72233" y="1472539"/>
                  <a:ext cx="7054924" cy="3930733"/>
                </a:xfrm>
                <a:prstGeom prst="rect">
                  <a:avLst/>
                </a:prstGeom>
                <a:solidFill>
                  <a:schemeClr val="bg2"/>
                </a:solidFill>
                <a:ln>
                  <a:noFill/>
                </a:ln>
                <a:effectLst>
                  <a:softEdge rad="63500"/>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5" name="矩形 4"/>
                <p:cNvSpPr/>
                <p:nvPr/>
              </p:nvSpPr>
              <p:spPr>
                <a:xfrm>
                  <a:off x="10898" y="1647153"/>
                  <a:ext cx="6817417" cy="3647152"/>
                </a:xfrm>
                <a:prstGeom prst="rect">
                  <a:avLst/>
                </a:prstGeom>
              </p:spPr>
              <p:txBody>
                <a:bodyPr wrap="square">
                  <a:spAutoFit/>
                </a:bodyPr>
                <a:lstStyle/>
                <a:p>
                  <a:pPr marL="342900" indent="-342900">
                    <a:lnSpc>
                      <a:spcPct val="150000"/>
                    </a:lnSpc>
                    <a:buFont typeface="Arial" panose="020B0604020202020204" pitchFamily="34" charset="0"/>
                    <a:buChar char="•"/>
                  </a:pPr>
                  <a:r>
                    <a:rPr lang="en-US" altLang="zh-CN" sz="2200" dirty="0">
                      <a:latin typeface="黑体" panose="02010609060101010101" charset="-122"/>
                      <a:ea typeface="黑体" panose="02010609060101010101" charset="-122"/>
                    </a:rPr>
                    <a:t>1937</a:t>
                  </a:r>
                  <a:r>
                    <a:rPr lang="zh-CN" altLang="en-US" sz="2200" dirty="0">
                      <a:latin typeface="黑体" panose="02010609060101010101" charset="-122"/>
                      <a:ea typeface="黑体" panose="02010609060101010101" charset="-122"/>
                    </a:rPr>
                    <a:t>年</a:t>
                  </a:r>
                  <a:r>
                    <a:rPr lang="en-US" altLang="zh-CN" sz="2200" dirty="0">
                      <a:latin typeface="黑体" panose="02010609060101010101" charset="-122"/>
                      <a:ea typeface="黑体" panose="02010609060101010101" charset="-122"/>
                    </a:rPr>
                    <a:t>7</a:t>
                  </a:r>
                  <a:r>
                    <a:rPr lang="zh-CN" altLang="en-US" sz="2200" dirty="0">
                      <a:latin typeface="黑体" panose="02010609060101010101" charset="-122"/>
                      <a:ea typeface="黑体" panose="02010609060101010101" charset="-122"/>
                    </a:rPr>
                    <a:t>月</a:t>
                  </a:r>
                  <a:r>
                    <a:rPr lang="en-US" altLang="zh-CN" sz="2200" dirty="0">
                      <a:latin typeface="黑体" panose="02010609060101010101" charset="-122"/>
                      <a:ea typeface="黑体" panose="02010609060101010101" charset="-122"/>
                    </a:rPr>
                    <a:t>7</a:t>
                  </a:r>
                  <a:r>
                    <a:rPr lang="zh-CN" altLang="en-US" sz="2200" dirty="0">
                      <a:latin typeface="黑体" panose="02010609060101010101" charset="-122"/>
                      <a:ea typeface="黑体" panose="02010609060101010101" charset="-122"/>
                    </a:rPr>
                    <a:t>日夜，日军在北平西南的卢沟桥以北举行军事演习，借口一名士兵失踪，要求进入宛平县城搜查，遭到拒绝后，即炮轰宛平城，攻击卢沟桥，当地中国驻军第二十九军奋起抵抗，卢沟桥事变爆发，</a:t>
                  </a:r>
                  <a:r>
                    <a:rPr lang="zh-CN" altLang="en-US" sz="2200" dirty="0">
                      <a:solidFill>
                        <a:srgbClr val="C00000"/>
                      </a:solidFill>
                      <a:latin typeface="黑体" panose="02010609060101010101" charset="-122"/>
                      <a:ea typeface="黑体" panose="02010609060101010101" charset="-122"/>
                    </a:rPr>
                    <a:t>又</a:t>
                  </a:r>
                  <a:r>
                    <a:rPr lang="zh-CN" altLang="en-US" sz="2200" dirty="0" smtClean="0">
                      <a:solidFill>
                        <a:srgbClr val="C00000"/>
                      </a:solidFill>
                      <a:latin typeface="黑体" panose="02010609060101010101" charset="-122"/>
                      <a:ea typeface="黑体" panose="02010609060101010101" charset="-122"/>
                    </a:rPr>
                    <a:t>称“七七事变”</a:t>
                  </a:r>
                  <a:r>
                    <a:rPr lang="zh-CN" altLang="en-US" sz="2200" dirty="0" smtClean="0">
                      <a:latin typeface="黑体" panose="02010609060101010101" charset="-122"/>
                      <a:ea typeface="黑体" panose="02010609060101010101" charset="-122"/>
                    </a:rPr>
                    <a:t>。</a:t>
                  </a:r>
                  <a:endParaRPr lang="en-US" altLang="zh-CN" sz="2200" dirty="0" smtClean="0">
                    <a:latin typeface="黑体" panose="02010609060101010101" charset="-122"/>
                    <a:ea typeface="黑体" panose="02010609060101010101" charset="-122"/>
                  </a:endParaRPr>
                </a:p>
                <a:p>
                  <a:pPr marL="342900" indent="-342900">
                    <a:lnSpc>
                      <a:spcPct val="150000"/>
                    </a:lnSpc>
                    <a:buFont typeface="Arial" panose="020B0604020202020204" pitchFamily="34" charset="0"/>
                    <a:buChar char="•"/>
                  </a:pPr>
                  <a:endParaRPr lang="en-US" altLang="zh-CN" sz="2200" dirty="0" smtClean="0">
                    <a:latin typeface="黑体" panose="02010609060101010101" charset="-122"/>
                    <a:ea typeface="黑体" panose="02010609060101010101" charset="-122"/>
                  </a:endParaRPr>
                </a:p>
                <a:p>
                  <a:pPr marL="342900" indent="-342900">
                    <a:lnSpc>
                      <a:spcPct val="150000"/>
                    </a:lnSpc>
                    <a:buFont typeface="Arial" panose="020B0604020202020204" pitchFamily="34" charset="0"/>
                    <a:buChar char="•"/>
                  </a:pPr>
                  <a:r>
                    <a:rPr lang="zh-CN" altLang="en-US" sz="2200" dirty="0" smtClean="0">
                      <a:latin typeface="黑体" panose="02010609060101010101" charset="-122"/>
                      <a:ea typeface="黑体" panose="02010609060101010101" charset="-122"/>
                    </a:rPr>
                    <a:t>“七七事变”标志着中国</a:t>
                  </a:r>
                  <a:r>
                    <a:rPr lang="zh-CN" altLang="en-US" sz="2200" dirty="0">
                      <a:latin typeface="黑体" panose="02010609060101010101" charset="-122"/>
                      <a:ea typeface="黑体" panose="02010609060101010101" charset="-122"/>
                    </a:rPr>
                    <a:t>由此进入全民族抗战</a:t>
                  </a:r>
                  <a:r>
                    <a:rPr lang="zh-CN" altLang="en-US" sz="2200" dirty="0" smtClean="0">
                      <a:latin typeface="黑体" panose="02010609060101010101" charset="-122"/>
                      <a:ea typeface="黑体" panose="02010609060101010101" charset="-122"/>
                    </a:rPr>
                    <a:t>阶段。</a:t>
                  </a:r>
                  <a:endParaRPr lang="zh-CN" altLang="en-US" sz="2200" dirty="0">
                    <a:latin typeface="黑体" panose="02010609060101010101" charset="-122"/>
                    <a:ea typeface="黑体" panose="02010609060101010101" charset="-122"/>
                  </a:endParaRPr>
                </a:p>
              </p:txBody>
            </p:sp>
          </p:grpSp>
          <p:grpSp>
            <p:nvGrpSpPr>
              <p:cNvPr id="13" name="组合 12"/>
              <p:cNvGrpSpPr/>
              <p:nvPr/>
            </p:nvGrpSpPr>
            <p:grpSpPr>
              <a:xfrm>
                <a:off x="7802088" y="1472539"/>
                <a:ext cx="3040083" cy="3930733"/>
                <a:chOff x="7802088" y="1472539"/>
                <a:chExt cx="3040083" cy="3930733"/>
              </a:xfrm>
              <a:solidFill>
                <a:schemeClr val="accent4">
                  <a:lumMod val="40000"/>
                  <a:lumOff val="60000"/>
                </a:schemeClr>
              </a:solidFill>
            </p:grpSpPr>
            <p:sp>
              <p:nvSpPr>
                <p:cNvPr id="11" name="矩形 10"/>
                <p:cNvSpPr/>
                <p:nvPr/>
              </p:nvSpPr>
              <p:spPr>
                <a:xfrm>
                  <a:off x="7802088" y="1472539"/>
                  <a:ext cx="3040083" cy="39307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4473" y="1555668"/>
                  <a:ext cx="2555312" cy="2996104"/>
                </a:xfrm>
                <a:prstGeom prst="rect">
                  <a:avLst/>
                </a:prstGeom>
                <a:grpFill/>
              </p:spPr>
            </p:pic>
            <p:sp>
              <p:nvSpPr>
                <p:cNvPr id="12" name="矩形 11"/>
                <p:cNvSpPr/>
                <p:nvPr/>
              </p:nvSpPr>
              <p:spPr>
                <a:xfrm>
                  <a:off x="7951401" y="4648591"/>
                  <a:ext cx="2741456" cy="646331"/>
                </a:xfrm>
                <a:prstGeom prst="rect">
                  <a:avLst/>
                </a:prstGeom>
                <a:grpFill/>
              </p:spPr>
              <p:txBody>
                <a:bodyPr wrap="none">
                  <a:spAutoFit/>
                </a:bodyPr>
                <a:lstStyle/>
                <a:p>
                  <a:pPr algn="ctr"/>
                  <a:r>
                    <a:rPr lang="en-US" altLang="zh-CN" b="1" dirty="0" smtClean="0">
                      <a:latin typeface="仿宋" panose="02010609060101010101" pitchFamily="49" charset="-122"/>
                      <a:ea typeface="仿宋" panose="02010609060101010101" pitchFamily="49" charset="-122"/>
                    </a:rPr>
                    <a:t>《</a:t>
                  </a:r>
                  <a:r>
                    <a:rPr lang="zh-CN" altLang="en-US" b="1" dirty="0" smtClean="0">
                      <a:latin typeface="仿宋" panose="02010609060101010101" pitchFamily="49" charset="-122"/>
                      <a:ea typeface="仿宋" panose="02010609060101010101" pitchFamily="49" charset="-122"/>
                    </a:rPr>
                    <a:t>中国共产党为日军进攻</a:t>
                  </a:r>
                  <a:endParaRPr lang="en-US" altLang="zh-CN" b="1" dirty="0" smtClean="0">
                    <a:latin typeface="仿宋" panose="02010609060101010101" pitchFamily="49" charset="-122"/>
                    <a:ea typeface="仿宋" panose="02010609060101010101" pitchFamily="49" charset="-122"/>
                  </a:endParaRPr>
                </a:p>
                <a:p>
                  <a:pPr algn="ctr"/>
                  <a:r>
                    <a:rPr lang="zh-CN" altLang="en-US" b="1" dirty="0" smtClean="0">
                      <a:latin typeface="仿宋" panose="02010609060101010101" pitchFamily="49" charset="-122"/>
                      <a:ea typeface="仿宋" panose="02010609060101010101" pitchFamily="49" charset="-122"/>
                    </a:rPr>
                    <a:t>卢沟桥通电</a:t>
                  </a:r>
                  <a:r>
                    <a:rPr lang="en-US" altLang="zh-CN" b="1" dirty="0" smtClean="0">
                      <a:latin typeface="仿宋" panose="02010609060101010101" pitchFamily="49" charset="-122"/>
                      <a:ea typeface="仿宋" panose="02010609060101010101" pitchFamily="49" charset="-122"/>
                    </a:rPr>
                    <a:t>》</a:t>
                  </a:r>
                  <a:endParaRPr lang="zh-CN" altLang="en-US" b="1" dirty="0">
                    <a:latin typeface="仿宋" panose="02010609060101010101" pitchFamily="49" charset="-122"/>
                    <a:ea typeface="仿宋" panose="02010609060101010101" pitchFamily="49" charset="-122"/>
                  </a:endParaRPr>
                </a:p>
              </p:txBody>
            </p:sp>
          </p:grpSp>
        </p:grpSp>
      </p:grpSp>
      <p:pic>
        <p:nvPicPr>
          <p:cNvPr id="22" name="图片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43817" y="323946"/>
            <a:ext cx="1170880" cy="3512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350025" y="226169"/>
            <a:ext cx="7013571" cy="546818"/>
          </a:xfrm>
          <a:prstGeom prst="rect">
            <a:avLst/>
          </a:prstGeom>
          <a:solidFill>
            <a:srgbClr val="C00000"/>
          </a:solidFill>
          <a:ln w="28575" cap="flat"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04" tIns="45702" rIns="91404" bIns="45702" numCol="1" rtlCol="0" anchor="ctr" anchorCtr="0" compatLnSpc="1"/>
          <a:lstStyle/>
          <a:p>
            <a:pPr lvl="0" fontAlgn="base">
              <a:spcBef>
                <a:spcPct val="0"/>
              </a:spcBef>
              <a:spcAft>
                <a:spcPct val="0"/>
              </a:spcAft>
              <a:defRPr/>
            </a:pPr>
            <a:r>
              <a:rPr lang="zh-CN" altLang="en-US" sz="2400" b="1" kern="0" dirty="0" smtClean="0">
                <a:solidFill>
                  <a:srgbClr val="FFFFFF"/>
                </a:solidFill>
                <a:latin typeface="黑体" panose="02010609060101010101" charset="-122"/>
                <a:ea typeface="黑体" panose="02010609060101010101" charset="-122"/>
                <a:cs typeface="思源黑体 CN Regular" panose="020B0500000000000000" charset="-122"/>
              </a:rPr>
              <a:t>一、从</a:t>
            </a:r>
            <a:r>
              <a:rPr lang="zh-CN" altLang="en-US" sz="2400" b="1" kern="0" dirty="0">
                <a:solidFill>
                  <a:srgbClr val="FFFFFF"/>
                </a:solidFill>
                <a:latin typeface="黑体" panose="02010609060101010101" charset="-122"/>
                <a:ea typeface="黑体" panose="02010609060101010101" charset="-122"/>
                <a:cs typeface="思源黑体 CN Regular" panose="020B0500000000000000" charset="-122"/>
              </a:rPr>
              <a:t>平型关到狼牙山</a:t>
            </a:r>
            <a:r>
              <a:rPr lang="zh-CN" altLang="en-US" sz="2400" b="1" kern="0" dirty="0" smtClean="0">
                <a:solidFill>
                  <a:srgbClr val="FFFFFF"/>
                </a:solidFill>
                <a:latin typeface="黑体" panose="02010609060101010101" charset="-122"/>
                <a:ea typeface="黑体" panose="02010609060101010101" charset="-122"/>
                <a:cs typeface="思源黑体 CN Regular" panose="020B0500000000000000" charset="-122"/>
              </a:rPr>
              <a:t>：抗日战争</a:t>
            </a:r>
            <a:r>
              <a:rPr lang="zh-CN" altLang="en-US" sz="2400" b="1" kern="0" dirty="0">
                <a:solidFill>
                  <a:srgbClr val="FFFFFF"/>
                </a:solidFill>
                <a:latin typeface="黑体" panose="02010609060101010101" charset="-122"/>
                <a:ea typeface="黑体" panose="02010609060101010101" charset="-122"/>
                <a:cs typeface="思源黑体 CN Regular" panose="020B0500000000000000" charset="-122"/>
              </a:rPr>
              <a:t>的伟大丰碑</a:t>
            </a:r>
          </a:p>
        </p:txBody>
      </p:sp>
      <p:sp>
        <p:nvSpPr>
          <p:cNvPr id="2" name="圆角矩形 1"/>
          <p:cNvSpPr/>
          <p:nvPr/>
        </p:nvSpPr>
        <p:spPr>
          <a:xfrm>
            <a:off x="283029" y="6495803"/>
            <a:ext cx="11625943" cy="213755"/>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556161" y="1429250"/>
            <a:ext cx="11079678" cy="1710047"/>
            <a:chOff x="659080" y="1699064"/>
            <a:chExt cx="11079678" cy="1710047"/>
          </a:xfrm>
        </p:grpSpPr>
        <p:sp>
          <p:nvSpPr>
            <p:cNvPr id="6" name="圆角矩形 5"/>
            <p:cNvSpPr/>
            <p:nvPr/>
          </p:nvSpPr>
          <p:spPr>
            <a:xfrm>
              <a:off x="659080" y="1699064"/>
              <a:ext cx="11079678" cy="1710047"/>
            </a:xfrm>
            <a:prstGeom prst="roundRect">
              <a:avLst>
                <a:gd name="adj" fmla="val 4167"/>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996537" y="1986899"/>
              <a:ext cx="10404765" cy="1245235"/>
            </a:xfrm>
            <a:prstGeom prst="rect">
              <a:avLst/>
            </a:prstGeom>
          </p:spPr>
          <p:txBody>
            <a:bodyPr wrap="square">
              <a:spAutoFit/>
            </a:bodyPr>
            <a:lstStyle/>
            <a:p>
              <a:pPr algn="ctr">
                <a:lnSpc>
                  <a:spcPct val="150000"/>
                </a:lnSpc>
              </a:pPr>
              <a:r>
                <a:rPr lang="zh-CN" altLang="en-US" sz="2500" dirty="0">
                  <a:latin typeface="黑体" panose="02010609060101010101" charset="-122"/>
                  <a:ea typeface="黑体" panose="02010609060101010101" charset="-122"/>
                </a:rPr>
                <a:t>中国共产党团结凝聚社会各界最广泛的爱国抗战力量</a:t>
              </a:r>
              <a:r>
                <a:rPr lang="zh-CN" altLang="en-US" sz="2500" dirty="0" smtClean="0">
                  <a:latin typeface="黑体" panose="02010609060101010101" charset="-122"/>
                  <a:ea typeface="黑体" panose="02010609060101010101" charset="-122"/>
                </a:rPr>
                <a:t>，</a:t>
              </a:r>
              <a:endParaRPr lang="en-US" altLang="zh-CN" sz="2500" dirty="0" smtClean="0">
                <a:latin typeface="黑体" panose="02010609060101010101" charset="-122"/>
                <a:ea typeface="黑体" panose="02010609060101010101" charset="-122"/>
              </a:endParaRPr>
            </a:p>
            <a:p>
              <a:pPr algn="ctr">
                <a:lnSpc>
                  <a:spcPct val="150000"/>
                </a:lnSpc>
              </a:pPr>
              <a:r>
                <a:rPr lang="zh-CN" altLang="en-US" sz="2500" dirty="0" smtClean="0">
                  <a:latin typeface="黑体" panose="02010609060101010101" charset="-122"/>
                  <a:ea typeface="黑体" panose="02010609060101010101" charset="-122"/>
                </a:rPr>
                <a:t>推动形成</a:t>
              </a:r>
              <a:r>
                <a:rPr lang="zh-CN" altLang="en-US" sz="2500" dirty="0" smtClean="0">
                  <a:solidFill>
                    <a:srgbClr val="C00000"/>
                  </a:solidFill>
                  <a:latin typeface="黑体" panose="02010609060101010101" charset="-122"/>
                  <a:ea typeface="黑体" panose="02010609060101010101" charset="-122"/>
                </a:rPr>
                <a:t>抗日</a:t>
              </a:r>
              <a:r>
                <a:rPr lang="zh-CN" altLang="en-US" sz="2500" dirty="0">
                  <a:solidFill>
                    <a:srgbClr val="C00000"/>
                  </a:solidFill>
                  <a:latin typeface="黑体" panose="02010609060101010101" charset="-122"/>
                  <a:ea typeface="黑体" panose="02010609060101010101" charset="-122"/>
                </a:rPr>
                <a:t>民族</a:t>
              </a:r>
              <a:r>
                <a:rPr lang="zh-CN" altLang="en-US" sz="2500" dirty="0" smtClean="0">
                  <a:solidFill>
                    <a:srgbClr val="C00000"/>
                  </a:solidFill>
                  <a:latin typeface="黑体" panose="02010609060101010101" charset="-122"/>
                  <a:ea typeface="黑体" panose="02010609060101010101" charset="-122"/>
                </a:rPr>
                <a:t>统一战线。</a:t>
              </a:r>
              <a:endParaRPr lang="zh-CN" altLang="en-US" sz="2500" dirty="0">
                <a:latin typeface="黑体" panose="02010609060101010101" charset="-122"/>
                <a:ea typeface="黑体" panose="02010609060101010101" charset="-122"/>
              </a:endParaRPr>
            </a:p>
          </p:txBody>
        </p:sp>
      </p:grpSp>
      <p:sp>
        <p:nvSpPr>
          <p:cNvPr id="14" name="矩形 13"/>
          <p:cNvSpPr/>
          <p:nvPr/>
        </p:nvSpPr>
        <p:spPr>
          <a:xfrm>
            <a:off x="556162" y="3384468"/>
            <a:ext cx="7340930" cy="2339438"/>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829292" y="3890482"/>
            <a:ext cx="6628411" cy="1246495"/>
          </a:xfrm>
          <a:prstGeom prst="rect">
            <a:avLst/>
          </a:prstGeom>
        </p:spPr>
        <p:txBody>
          <a:bodyPr wrap="square">
            <a:spAutoFit/>
          </a:bodyPr>
          <a:lstStyle/>
          <a:p>
            <a:pPr>
              <a:lnSpc>
                <a:spcPct val="150000"/>
              </a:lnSpc>
            </a:pPr>
            <a:r>
              <a:rPr lang="zh-CN" altLang="en-US" sz="2500" dirty="0">
                <a:latin typeface="黑体" panose="02010609060101010101" charset="-122"/>
                <a:ea typeface="黑体" panose="02010609060101010101" charset="-122"/>
              </a:rPr>
              <a:t>为建立抗日民族统一战线，洛川会议后，中国共产党顾全大局，将红军改编为</a:t>
            </a:r>
            <a:r>
              <a:rPr lang="zh-CN" altLang="en-US" sz="2500" dirty="0" smtClean="0">
                <a:latin typeface="黑体" panose="02010609060101010101" charset="-122"/>
                <a:ea typeface="黑体" panose="02010609060101010101" charset="-122"/>
              </a:rPr>
              <a:t>“八路军”。</a:t>
            </a:r>
            <a:endParaRPr lang="zh-CN" altLang="en-US" sz="2500" dirty="0">
              <a:latin typeface="黑体" panose="02010609060101010101" charset="-122"/>
              <a:ea typeface="黑体" panose="02010609060101010101" charset="-122"/>
            </a:endParaRPr>
          </a:p>
        </p:txBody>
      </p:sp>
      <p:pic>
        <p:nvPicPr>
          <p:cNvPr id="20" name="图片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1994" y="3360718"/>
            <a:ext cx="3303319" cy="2360038"/>
          </a:xfrm>
          <a:prstGeom prst="rect">
            <a:avLst/>
          </a:prstGeom>
        </p:spPr>
      </p:pic>
      <p:sp>
        <p:nvSpPr>
          <p:cNvPr id="21" name="矩形 20"/>
          <p:cNvSpPr/>
          <p:nvPr/>
        </p:nvSpPr>
        <p:spPr>
          <a:xfrm>
            <a:off x="8708985" y="5868781"/>
            <a:ext cx="2492990" cy="369332"/>
          </a:xfrm>
          <a:prstGeom prst="rect">
            <a:avLst/>
          </a:prstGeom>
        </p:spPr>
        <p:txBody>
          <a:bodyPr wrap="none">
            <a:spAutoFit/>
          </a:bodyPr>
          <a:lstStyle/>
          <a:p>
            <a:r>
              <a:rPr lang="zh-CN" altLang="en-US" b="1" dirty="0">
                <a:latin typeface="仿宋" panose="02010609060101010101" pitchFamily="49" charset="-122"/>
                <a:ea typeface="仿宋" panose="02010609060101010101" pitchFamily="49" charset="-122"/>
              </a:rPr>
              <a:t>战斗在长城上的八路军</a:t>
            </a:r>
          </a:p>
        </p:txBody>
      </p:sp>
      <p:pic>
        <p:nvPicPr>
          <p:cNvPr id="22" name="图片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43817" y="323946"/>
            <a:ext cx="1170880" cy="3512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350025" y="226169"/>
            <a:ext cx="7013571" cy="546818"/>
          </a:xfrm>
          <a:prstGeom prst="rect">
            <a:avLst/>
          </a:prstGeom>
          <a:solidFill>
            <a:srgbClr val="C00000"/>
          </a:solidFill>
          <a:ln w="28575" cap="flat"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04" tIns="45702" rIns="91404" bIns="45702" numCol="1" rtlCol="0" anchor="ctr" anchorCtr="0" compatLnSpc="1"/>
          <a:lstStyle/>
          <a:p>
            <a:pPr lvl="0" fontAlgn="base">
              <a:spcBef>
                <a:spcPct val="0"/>
              </a:spcBef>
              <a:spcAft>
                <a:spcPct val="0"/>
              </a:spcAft>
              <a:defRPr/>
            </a:pPr>
            <a:r>
              <a:rPr lang="zh-CN" altLang="en-US" sz="2400" b="1" kern="0" dirty="0" smtClean="0">
                <a:solidFill>
                  <a:srgbClr val="FFFFFF"/>
                </a:solidFill>
                <a:latin typeface="黑体" panose="02010609060101010101" charset="-122"/>
                <a:ea typeface="黑体" panose="02010609060101010101" charset="-122"/>
                <a:cs typeface="思源黑体 CN Regular" panose="020B0500000000000000" charset="-122"/>
              </a:rPr>
              <a:t>一、从</a:t>
            </a:r>
            <a:r>
              <a:rPr lang="zh-CN" altLang="en-US" sz="2400" b="1" kern="0" dirty="0">
                <a:solidFill>
                  <a:srgbClr val="FFFFFF"/>
                </a:solidFill>
                <a:latin typeface="黑体" panose="02010609060101010101" charset="-122"/>
                <a:ea typeface="黑体" panose="02010609060101010101" charset="-122"/>
                <a:cs typeface="思源黑体 CN Regular" panose="020B0500000000000000" charset="-122"/>
              </a:rPr>
              <a:t>平型关到狼牙山</a:t>
            </a:r>
            <a:r>
              <a:rPr lang="zh-CN" altLang="en-US" sz="2400" b="1" kern="0" dirty="0" smtClean="0">
                <a:solidFill>
                  <a:srgbClr val="FFFFFF"/>
                </a:solidFill>
                <a:latin typeface="黑体" panose="02010609060101010101" charset="-122"/>
                <a:ea typeface="黑体" panose="02010609060101010101" charset="-122"/>
                <a:cs typeface="思源黑体 CN Regular" panose="020B0500000000000000" charset="-122"/>
              </a:rPr>
              <a:t>：抗日战争</a:t>
            </a:r>
            <a:r>
              <a:rPr lang="zh-CN" altLang="en-US" sz="2400" b="1" kern="0" dirty="0">
                <a:solidFill>
                  <a:srgbClr val="FFFFFF"/>
                </a:solidFill>
                <a:latin typeface="黑体" panose="02010609060101010101" charset="-122"/>
                <a:ea typeface="黑体" panose="02010609060101010101" charset="-122"/>
                <a:cs typeface="思源黑体 CN Regular" panose="020B0500000000000000" charset="-122"/>
              </a:rPr>
              <a:t>的伟大丰碑</a:t>
            </a:r>
          </a:p>
        </p:txBody>
      </p:sp>
      <p:sp>
        <p:nvSpPr>
          <p:cNvPr id="2" name="圆角矩形 1"/>
          <p:cNvSpPr/>
          <p:nvPr/>
        </p:nvSpPr>
        <p:spPr>
          <a:xfrm>
            <a:off x="283029" y="6495803"/>
            <a:ext cx="11625943" cy="213755"/>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custDataLst>
              <p:tags r:id="rId1"/>
            </p:custDataLst>
          </p:nvPr>
        </p:nvGrpSpPr>
        <p:grpSpPr>
          <a:xfrm>
            <a:off x="907472" y="1620982"/>
            <a:ext cx="10377056" cy="3986149"/>
            <a:chOff x="907472" y="1620982"/>
            <a:chExt cx="10377056" cy="3986149"/>
          </a:xfrm>
        </p:grpSpPr>
        <p:grpSp>
          <p:nvGrpSpPr>
            <p:cNvPr id="10" name="组合 9"/>
            <p:cNvGrpSpPr/>
            <p:nvPr/>
          </p:nvGrpSpPr>
          <p:grpSpPr>
            <a:xfrm>
              <a:off x="907473" y="1620982"/>
              <a:ext cx="10377055" cy="926275"/>
              <a:chOff x="878774" y="1620982"/>
              <a:chExt cx="10377055" cy="926275"/>
            </a:xfrm>
          </p:grpSpPr>
          <p:sp>
            <p:nvSpPr>
              <p:cNvPr id="3" name="圆角矩形 2"/>
              <p:cNvSpPr/>
              <p:nvPr>
                <p:custDataLst>
                  <p:tags r:id="rId12"/>
                </p:custDataLst>
              </p:nvPr>
            </p:nvSpPr>
            <p:spPr>
              <a:xfrm>
                <a:off x="878774" y="1620982"/>
                <a:ext cx="3408218" cy="926275"/>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custDataLst>
                  <p:tags r:id="rId13"/>
                </p:custDataLst>
              </p:nvPr>
            </p:nvSpPr>
            <p:spPr>
              <a:xfrm>
                <a:off x="1971304" y="1807120"/>
                <a:ext cx="1223158" cy="553998"/>
              </a:xfrm>
              <a:prstGeom prst="rect">
                <a:avLst/>
              </a:prstGeom>
              <a:noFill/>
            </p:spPr>
            <p:txBody>
              <a:bodyPr wrap="square" rtlCol="0">
                <a:spAutoFit/>
              </a:bodyPr>
              <a:lstStyle/>
              <a:p>
                <a:pPr algn="ctr"/>
                <a:r>
                  <a:rPr lang="en-US" altLang="zh-CN" sz="3000" dirty="0" smtClean="0">
                    <a:latin typeface="黑体" panose="02010609060101010101" charset="-122"/>
                    <a:ea typeface="黑体" panose="02010609060101010101" charset="-122"/>
                  </a:rPr>
                  <a:t>115</a:t>
                </a:r>
                <a:r>
                  <a:rPr lang="zh-CN" altLang="en-US" sz="3000" dirty="0">
                    <a:latin typeface="黑体" panose="02010609060101010101" charset="-122"/>
                    <a:ea typeface="黑体" panose="02010609060101010101" charset="-122"/>
                  </a:rPr>
                  <a:t>师</a:t>
                </a:r>
              </a:p>
            </p:txBody>
          </p:sp>
          <p:sp>
            <p:nvSpPr>
              <p:cNvPr id="8" name="右箭头 7"/>
              <p:cNvSpPr/>
              <p:nvPr>
                <p:custDataLst>
                  <p:tags r:id="rId14"/>
                </p:custDataLst>
              </p:nvPr>
            </p:nvSpPr>
            <p:spPr>
              <a:xfrm>
                <a:off x="4595752" y="1953491"/>
                <a:ext cx="368135" cy="261257"/>
              </a:xfrm>
              <a:prstGeom prst="rightArrow">
                <a:avLst/>
              </a:prstGeom>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15" name="圆角矩形 14"/>
              <p:cNvSpPr/>
              <p:nvPr>
                <p:custDataLst>
                  <p:tags r:id="rId15"/>
                </p:custDataLst>
              </p:nvPr>
            </p:nvSpPr>
            <p:spPr>
              <a:xfrm>
                <a:off x="5246914" y="1620982"/>
                <a:ext cx="2804556" cy="926275"/>
              </a:xfrm>
              <a:prstGeom prst="roundRect">
                <a:avLst/>
              </a:prstGeom>
              <a:solidFill>
                <a:schemeClr val="accent4">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5"/>
              <p:cNvSpPr/>
              <p:nvPr/>
            </p:nvSpPr>
            <p:spPr>
              <a:xfrm>
                <a:off x="8451273" y="1620982"/>
                <a:ext cx="2804556" cy="926275"/>
              </a:xfrm>
              <a:prstGeom prst="roundRect">
                <a:avLst/>
              </a:prstGeom>
              <a:solidFill>
                <a:schemeClr val="accent4">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custDataLst>
                  <p:tags r:id="rId16"/>
                </p:custDataLst>
              </p:nvPr>
            </p:nvSpPr>
            <p:spPr>
              <a:xfrm>
                <a:off x="5514380" y="1845592"/>
                <a:ext cx="2269624" cy="477054"/>
              </a:xfrm>
              <a:prstGeom prst="rect">
                <a:avLst/>
              </a:prstGeom>
              <a:noFill/>
            </p:spPr>
            <p:txBody>
              <a:bodyPr wrap="square" rtlCol="0">
                <a:spAutoFit/>
              </a:bodyPr>
              <a:lstStyle/>
              <a:p>
                <a:pPr algn="ctr"/>
                <a:r>
                  <a:rPr lang="zh-CN" altLang="en-US" sz="2500" dirty="0" smtClean="0">
                    <a:latin typeface="黑体" panose="02010609060101010101" charset="-122"/>
                    <a:ea typeface="黑体" panose="02010609060101010101" charset="-122"/>
                  </a:rPr>
                  <a:t>师长：林彪</a:t>
                </a:r>
                <a:endParaRPr lang="zh-CN" altLang="en-US" sz="2500" dirty="0">
                  <a:latin typeface="黑体" panose="02010609060101010101" charset="-122"/>
                  <a:ea typeface="黑体" panose="02010609060101010101" charset="-122"/>
                </a:endParaRPr>
              </a:p>
            </p:txBody>
          </p:sp>
          <p:sp>
            <p:nvSpPr>
              <p:cNvPr id="19" name="TextBox 18"/>
              <p:cNvSpPr txBox="1"/>
              <p:nvPr/>
            </p:nvSpPr>
            <p:spPr>
              <a:xfrm>
                <a:off x="8646362" y="1845592"/>
                <a:ext cx="2414379" cy="477054"/>
              </a:xfrm>
              <a:prstGeom prst="rect">
                <a:avLst/>
              </a:prstGeom>
              <a:noFill/>
            </p:spPr>
            <p:txBody>
              <a:bodyPr wrap="square" rtlCol="0">
                <a:spAutoFit/>
              </a:bodyPr>
              <a:lstStyle/>
              <a:p>
                <a:pPr algn="ctr"/>
                <a:r>
                  <a:rPr lang="zh-CN" altLang="en-US" sz="2500" dirty="0" smtClean="0">
                    <a:latin typeface="黑体" panose="02010609060101010101" charset="-122"/>
                    <a:ea typeface="黑体" panose="02010609060101010101" charset="-122"/>
                  </a:rPr>
                  <a:t>副</a:t>
                </a:r>
                <a:r>
                  <a:rPr lang="zh-CN" altLang="en-US" sz="2500" dirty="0">
                    <a:latin typeface="黑体" panose="02010609060101010101" charset="-122"/>
                    <a:ea typeface="黑体" panose="02010609060101010101" charset="-122"/>
                  </a:rPr>
                  <a:t>师长：聂荣臻</a:t>
                </a:r>
              </a:p>
            </p:txBody>
          </p:sp>
        </p:grpSp>
        <p:grpSp>
          <p:nvGrpSpPr>
            <p:cNvPr id="22" name="组合 21"/>
            <p:cNvGrpSpPr/>
            <p:nvPr/>
          </p:nvGrpSpPr>
          <p:grpSpPr>
            <a:xfrm>
              <a:off x="907472" y="3150919"/>
              <a:ext cx="10377055" cy="926275"/>
              <a:chOff x="878774" y="1620982"/>
              <a:chExt cx="10377055" cy="926275"/>
            </a:xfrm>
          </p:grpSpPr>
          <p:sp>
            <p:nvSpPr>
              <p:cNvPr id="23" name="圆角矩形 22"/>
              <p:cNvSpPr/>
              <p:nvPr>
                <p:custDataLst>
                  <p:tags r:id="rId7"/>
                </p:custDataLst>
              </p:nvPr>
            </p:nvSpPr>
            <p:spPr>
              <a:xfrm>
                <a:off x="878774" y="1620982"/>
                <a:ext cx="3408218" cy="926275"/>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23"/>
              <p:cNvSpPr txBox="1"/>
              <p:nvPr>
                <p:custDataLst>
                  <p:tags r:id="rId8"/>
                </p:custDataLst>
              </p:nvPr>
            </p:nvSpPr>
            <p:spPr>
              <a:xfrm>
                <a:off x="1971304" y="1807120"/>
                <a:ext cx="1223158" cy="553085"/>
              </a:xfrm>
              <a:prstGeom prst="rect">
                <a:avLst/>
              </a:prstGeom>
              <a:noFill/>
            </p:spPr>
            <p:txBody>
              <a:bodyPr wrap="square" rtlCol="0">
                <a:spAutoFit/>
              </a:bodyPr>
              <a:lstStyle/>
              <a:p>
                <a:pPr algn="ctr"/>
                <a:r>
                  <a:rPr lang="en-US" altLang="zh-CN" sz="3000" dirty="0" smtClean="0">
                    <a:latin typeface="黑体" panose="02010609060101010101" charset="-122"/>
                    <a:ea typeface="黑体" panose="02010609060101010101" charset="-122"/>
                  </a:rPr>
                  <a:t>120</a:t>
                </a:r>
                <a:r>
                  <a:rPr lang="zh-CN" altLang="en-US" sz="3000" dirty="0">
                    <a:latin typeface="黑体" panose="02010609060101010101" charset="-122"/>
                    <a:ea typeface="黑体" panose="02010609060101010101" charset="-122"/>
                  </a:rPr>
                  <a:t>师</a:t>
                </a:r>
              </a:p>
            </p:txBody>
          </p:sp>
          <p:sp>
            <p:nvSpPr>
              <p:cNvPr id="25" name="右箭头 24"/>
              <p:cNvSpPr/>
              <p:nvPr>
                <p:custDataLst>
                  <p:tags r:id="rId9"/>
                </p:custDataLst>
              </p:nvPr>
            </p:nvSpPr>
            <p:spPr>
              <a:xfrm>
                <a:off x="4595752" y="1953491"/>
                <a:ext cx="368135" cy="261257"/>
              </a:xfrm>
              <a:prstGeom prst="rightArrow">
                <a:avLst/>
              </a:prstGeom>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26" name="圆角矩形 25"/>
              <p:cNvSpPr/>
              <p:nvPr>
                <p:custDataLst>
                  <p:tags r:id="rId10"/>
                </p:custDataLst>
              </p:nvPr>
            </p:nvSpPr>
            <p:spPr>
              <a:xfrm>
                <a:off x="5246914" y="1620982"/>
                <a:ext cx="2804556" cy="926275"/>
              </a:xfrm>
              <a:prstGeom prst="roundRect">
                <a:avLst/>
              </a:prstGeom>
              <a:solidFill>
                <a:schemeClr val="accent4">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8451273" y="1620982"/>
                <a:ext cx="2804556" cy="926275"/>
              </a:xfrm>
              <a:prstGeom prst="roundRect">
                <a:avLst/>
              </a:prstGeom>
              <a:solidFill>
                <a:schemeClr val="accent4">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27"/>
              <p:cNvSpPr txBox="1"/>
              <p:nvPr>
                <p:custDataLst>
                  <p:tags r:id="rId11"/>
                </p:custDataLst>
              </p:nvPr>
            </p:nvSpPr>
            <p:spPr>
              <a:xfrm>
                <a:off x="5514380" y="1845592"/>
                <a:ext cx="2269624" cy="477054"/>
              </a:xfrm>
              <a:prstGeom prst="rect">
                <a:avLst/>
              </a:prstGeom>
              <a:noFill/>
            </p:spPr>
            <p:txBody>
              <a:bodyPr wrap="square" rtlCol="0">
                <a:spAutoFit/>
              </a:bodyPr>
              <a:lstStyle/>
              <a:p>
                <a:pPr algn="ctr"/>
                <a:r>
                  <a:rPr lang="zh-CN" altLang="en-US" sz="2500" dirty="0">
                    <a:latin typeface="黑体" panose="02010609060101010101" charset="-122"/>
                    <a:ea typeface="黑体" panose="02010609060101010101" charset="-122"/>
                  </a:rPr>
                  <a:t>师长：贺龙</a:t>
                </a:r>
              </a:p>
            </p:txBody>
          </p:sp>
          <p:sp>
            <p:nvSpPr>
              <p:cNvPr id="29" name="TextBox 28"/>
              <p:cNvSpPr txBox="1"/>
              <p:nvPr/>
            </p:nvSpPr>
            <p:spPr>
              <a:xfrm>
                <a:off x="8646362" y="1845592"/>
                <a:ext cx="2414379" cy="477054"/>
              </a:xfrm>
              <a:prstGeom prst="rect">
                <a:avLst/>
              </a:prstGeom>
              <a:noFill/>
            </p:spPr>
            <p:txBody>
              <a:bodyPr wrap="square" rtlCol="0">
                <a:spAutoFit/>
              </a:bodyPr>
              <a:lstStyle/>
              <a:p>
                <a:pPr algn="ctr"/>
                <a:r>
                  <a:rPr lang="zh-CN" altLang="en-US" sz="2500" dirty="0" smtClean="0">
                    <a:latin typeface="黑体" panose="02010609060101010101" charset="-122"/>
                    <a:ea typeface="黑体" panose="02010609060101010101" charset="-122"/>
                  </a:rPr>
                  <a:t>副</a:t>
                </a:r>
                <a:r>
                  <a:rPr lang="zh-CN" altLang="en-US" sz="2500" dirty="0">
                    <a:latin typeface="黑体" panose="02010609060101010101" charset="-122"/>
                    <a:ea typeface="黑体" panose="02010609060101010101" charset="-122"/>
                  </a:rPr>
                  <a:t>师长：</a:t>
                </a:r>
                <a:r>
                  <a:rPr lang="zh-CN" altLang="en-US" sz="2500" dirty="0" smtClean="0">
                    <a:latin typeface="黑体" panose="02010609060101010101" charset="-122"/>
                    <a:ea typeface="黑体" panose="02010609060101010101" charset="-122"/>
                  </a:rPr>
                  <a:t>肖克</a:t>
                </a:r>
                <a:endParaRPr lang="zh-CN" altLang="en-US" sz="2500" dirty="0">
                  <a:latin typeface="黑体" panose="02010609060101010101" charset="-122"/>
                  <a:ea typeface="黑体" panose="02010609060101010101" charset="-122"/>
                </a:endParaRPr>
              </a:p>
            </p:txBody>
          </p:sp>
        </p:grpSp>
        <p:grpSp>
          <p:nvGrpSpPr>
            <p:cNvPr id="30" name="组合 29"/>
            <p:cNvGrpSpPr/>
            <p:nvPr/>
          </p:nvGrpSpPr>
          <p:grpSpPr>
            <a:xfrm>
              <a:off x="907473" y="4680856"/>
              <a:ext cx="10377055" cy="926275"/>
              <a:chOff x="878774" y="1620982"/>
              <a:chExt cx="10377055" cy="926275"/>
            </a:xfrm>
          </p:grpSpPr>
          <p:sp>
            <p:nvSpPr>
              <p:cNvPr id="31" name="圆角矩形 30"/>
              <p:cNvSpPr/>
              <p:nvPr>
                <p:custDataLst>
                  <p:tags r:id="rId2"/>
                </p:custDataLst>
              </p:nvPr>
            </p:nvSpPr>
            <p:spPr>
              <a:xfrm>
                <a:off x="878774" y="1620982"/>
                <a:ext cx="3408218" cy="926275"/>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TextBox 31"/>
              <p:cNvSpPr txBox="1"/>
              <p:nvPr>
                <p:custDataLst>
                  <p:tags r:id="rId3"/>
                </p:custDataLst>
              </p:nvPr>
            </p:nvSpPr>
            <p:spPr>
              <a:xfrm>
                <a:off x="1971304" y="1807120"/>
                <a:ext cx="1223158" cy="553998"/>
              </a:xfrm>
              <a:prstGeom prst="rect">
                <a:avLst/>
              </a:prstGeom>
              <a:noFill/>
            </p:spPr>
            <p:txBody>
              <a:bodyPr wrap="square" rtlCol="0">
                <a:spAutoFit/>
              </a:bodyPr>
              <a:lstStyle/>
              <a:p>
                <a:pPr algn="ctr"/>
                <a:r>
                  <a:rPr lang="en-US" altLang="zh-CN" sz="3000" dirty="0" smtClean="0">
                    <a:latin typeface="黑体" panose="02010609060101010101" charset="-122"/>
                    <a:ea typeface="黑体" panose="02010609060101010101" charset="-122"/>
                  </a:rPr>
                  <a:t>129</a:t>
                </a:r>
                <a:r>
                  <a:rPr lang="zh-CN" altLang="en-US" sz="3000" dirty="0" smtClean="0">
                    <a:latin typeface="黑体" panose="02010609060101010101" charset="-122"/>
                    <a:ea typeface="黑体" panose="02010609060101010101" charset="-122"/>
                  </a:rPr>
                  <a:t>师</a:t>
                </a:r>
                <a:endParaRPr lang="zh-CN" altLang="en-US" sz="3000" dirty="0">
                  <a:latin typeface="黑体" panose="02010609060101010101" charset="-122"/>
                  <a:ea typeface="黑体" panose="02010609060101010101" charset="-122"/>
                </a:endParaRPr>
              </a:p>
            </p:txBody>
          </p:sp>
          <p:sp>
            <p:nvSpPr>
              <p:cNvPr id="33" name="右箭头 32"/>
              <p:cNvSpPr/>
              <p:nvPr>
                <p:custDataLst>
                  <p:tags r:id="rId4"/>
                </p:custDataLst>
              </p:nvPr>
            </p:nvSpPr>
            <p:spPr>
              <a:xfrm>
                <a:off x="4595752" y="1953491"/>
                <a:ext cx="368135" cy="261257"/>
              </a:xfrm>
              <a:prstGeom prst="rightArrow">
                <a:avLst/>
              </a:prstGeom>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34" name="圆角矩形 33"/>
              <p:cNvSpPr/>
              <p:nvPr>
                <p:custDataLst>
                  <p:tags r:id="rId5"/>
                </p:custDataLst>
              </p:nvPr>
            </p:nvSpPr>
            <p:spPr>
              <a:xfrm>
                <a:off x="5246914" y="1620982"/>
                <a:ext cx="2804556" cy="926275"/>
              </a:xfrm>
              <a:prstGeom prst="roundRect">
                <a:avLst/>
              </a:prstGeom>
              <a:solidFill>
                <a:schemeClr val="accent4">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圆角矩形 34"/>
              <p:cNvSpPr/>
              <p:nvPr/>
            </p:nvSpPr>
            <p:spPr>
              <a:xfrm>
                <a:off x="8451273" y="1620982"/>
                <a:ext cx="2804556" cy="926275"/>
              </a:xfrm>
              <a:prstGeom prst="roundRect">
                <a:avLst/>
              </a:prstGeom>
              <a:solidFill>
                <a:schemeClr val="accent4">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TextBox 35"/>
              <p:cNvSpPr txBox="1"/>
              <p:nvPr>
                <p:custDataLst>
                  <p:tags r:id="rId6"/>
                </p:custDataLst>
              </p:nvPr>
            </p:nvSpPr>
            <p:spPr>
              <a:xfrm>
                <a:off x="5514380" y="1845592"/>
                <a:ext cx="2269624" cy="477054"/>
              </a:xfrm>
              <a:prstGeom prst="rect">
                <a:avLst/>
              </a:prstGeom>
              <a:noFill/>
            </p:spPr>
            <p:txBody>
              <a:bodyPr wrap="square" rtlCol="0">
                <a:spAutoFit/>
              </a:bodyPr>
              <a:lstStyle/>
              <a:p>
                <a:pPr algn="ctr"/>
                <a:r>
                  <a:rPr lang="zh-CN" altLang="en-US" sz="2500" dirty="0">
                    <a:latin typeface="黑体" panose="02010609060101010101" charset="-122"/>
                    <a:ea typeface="黑体" panose="02010609060101010101" charset="-122"/>
                  </a:rPr>
                  <a:t>师长：刘伯承</a:t>
                </a:r>
              </a:p>
            </p:txBody>
          </p:sp>
          <p:sp>
            <p:nvSpPr>
              <p:cNvPr id="37" name="TextBox 36"/>
              <p:cNvSpPr txBox="1"/>
              <p:nvPr/>
            </p:nvSpPr>
            <p:spPr>
              <a:xfrm>
                <a:off x="8646362" y="1845592"/>
                <a:ext cx="2414379" cy="477054"/>
              </a:xfrm>
              <a:prstGeom prst="rect">
                <a:avLst/>
              </a:prstGeom>
              <a:noFill/>
            </p:spPr>
            <p:txBody>
              <a:bodyPr wrap="square" rtlCol="0">
                <a:spAutoFit/>
              </a:bodyPr>
              <a:lstStyle/>
              <a:p>
                <a:pPr algn="ctr"/>
                <a:r>
                  <a:rPr lang="zh-CN" altLang="en-US" sz="2500" dirty="0" smtClean="0">
                    <a:latin typeface="黑体" panose="02010609060101010101" charset="-122"/>
                    <a:ea typeface="黑体" panose="02010609060101010101" charset="-122"/>
                  </a:rPr>
                  <a:t>副</a:t>
                </a:r>
                <a:r>
                  <a:rPr lang="zh-CN" altLang="en-US" sz="2500" dirty="0">
                    <a:latin typeface="黑体" panose="02010609060101010101" charset="-122"/>
                    <a:ea typeface="黑体" panose="02010609060101010101" charset="-122"/>
                  </a:rPr>
                  <a:t>师长：徐向前</a:t>
                </a:r>
              </a:p>
            </p:txBody>
          </p:sp>
        </p:grpSp>
      </p:grpSp>
      <p:pic>
        <p:nvPicPr>
          <p:cNvPr id="40" name="图片 39"/>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343817" y="323946"/>
            <a:ext cx="1170880" cy="3512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350025" y="226169"/>
            <a:ext cx="7013571" cy="546818"/>
          </a:xfrm>
          <a:prstGeom prst="rect">
            <a:avLst/>
          </a:prstGeom>
          <a:solidFill>
            <a:srgbClr val="C00000"/>
          </a:solidFill>
          <a:ln w="28575" cap="flat"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04" tIns="45702" rIns="91404" bIns="45702" numCol="1" rtlCol="0" anchor="ctr" anchorCtr="0" compatLnSpc="1"/>
          <a:lstStyle/>
          <a:p>
            <a:pPr lvl="0" fontAlgn="base">
              <a:spcBef>
                <a:spcPct val="0"/>
              </a:spcBef>
              <a:spcAft>
                <a:spcPct val="0"/>
              </a:spcAft>
              <a:defRPr/>
            </a:pPr>
            <a:r>
              <a:rPr lang="zh-CN" altLang="en-US" sz="2400" b="1" kern="0" dirty="0" smtClean="0">
                <a:solidFill>
                  <a:srgbClr val="FFFFFF"/>
                </a:solidFill>
                <a:latin typeface="黑体" panose="02010609060101010101" charset="-122"/>
                <a:ea typeface="黑体" panose="02010609060101010101" charset="-122"/>
                <a:cs typeface="思源黑体 CN Regular" panose="020B0500000000000000" charset="-122"/>
              </a:rPr>
              <a:t>一、从</a:t>
            </a:r>
            <a:r>
              <a:rPr lang="zh-CN" altLang="en-US" sz="2400" b="1" kern="0" dirty="0">
                <a:solidFill>
                  <a:srgbClr val="FFFFFF"/>
                </a:solidFill>
                <a:latin typeface="黑体" panose="02010609060101010101" charset="-122"/>
                <a:ea typeface="黑体" panose="02010609060101010101" charset="-122"/>
                <a:cs typeface="思源黑体 CN Regular" panose="020B0500000000000000" charset="-122"/>
              </a:rPr>
              <a:t>平型关到狼牙山</a:t>
            </a:r>
            <a:r>
              <a:rPr lang="zh-CN" altLang="en-US" sz="2400" b="1" kern="0" dirty="0" smtClean="0">
                <a:solidFill>
                  <a:srgbClr val="FFFFFF"/>
                </a:solidFill>
                <a:latin typeface="黑体" panose="02010609060101010101" charset="-122"/>
                <a:ea typeface="黑体" panose="02010609060101010101" charset="-122"/>
                <a:cs typeface="思源黑体 CN Regular" panose="020B0500000000000000" charset="-122"/>
              </a:rPr>
              <a:t>：抗日战争</a:t>
            </a:r>
            <a:r>
              <a:rPr lang="zh-CN" altLang="en-US" sz="2400" b="1" kern="0" dirty="0">
                <a:solidFill>
                  <a:srgbClr val="FFFFFF"/>
                </a:solidFill>
                <a:latin typeface="黑体" panose="02010609060101010101" charset="-122"/>
                <a:ea typeface="黑体" panose="02010609060101010101" charset="-122"/>
                <a:cs typeface="思源黑体 CN Regular" panose="020B0500000000000000" charset="-122"/>
              </a:rPr>
              <a:t>的伟大丰碑</a:t>
            </a:r>
          </a:p>
        </p:txBody>
      </p:sp>
      <p:sp>
        <p:nvSpPr>
          <p:cNvPr id="2" name="圆角矩形 1"/>
          <p:cNvSpPr/>
          <p:nvPr/>
        </p:nvSpPr>
        <p:spPr>
          <a:xfrm>
            <a:off x="283029" y="6495803"/>
            <a:ext cx="11625943" cy="213755"/>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456210" y="1781311"/>
            <a:ext cx="11279580" cy="3443844"/>
            <a:chOff x="456210" y="1662561"/>
            <a:chExt cx="11279580" cy="3443844"/>
          </a:xfrm>
        </p:grpSpPr>
        <p:sp>
          <p:nvSpPr>
            <p:cNvPr id="12" name="圆角矩形 11"/>
            <p:cNvSpPr/>
            <p:nvPr/>
          </p:nvSpPr>
          <p:spPr>
            <a:xfrm>
              <a:off x="456210" y="1662561"/>
              <a:ext cx="11279580" cy="3443844"/>
            </a:xfrm>
            <a:prstGeom prst="roundRect">
              <a:avLst>
                <a:gd name="adj" fmla="val 356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876260" y="1850967"/>
              <a:ext cx="10439480" cy="2794474"/>
              <a:chOff x="1092544" y="2420967"/>
              <a:chExt cx="10439480" cy="2794474"/>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544" y="2420967"/>
                <a:ext cx="3669476" cy="2779628"/>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12341" y="2420967"/>
                <a:ext cx="2363191" cy="2794474"/>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25853" y="2420967"/>
                <a:ext cx="3706171" cy="2779628"/>
              </a:xfrm>
              <a:prstGeom prst="rect">
                <a:avLst/>
              </a:prstGeom>
            </p:spPr>
          </p:pic>
        </p:grpSp>
      </p:grpSp>
      <p:sp>
        <p:nvSpPr>
          <p:cNvPr id="17" name="TextBox 16"/>
          <p:cNvSpPr txBox="1"/>
          <p:nvPr/>
        </p:nvSpPr>
        <p:spPr>
          <a:xfrm>
            <a:off x="4795205" y="1068779"/>
            <a:ext cx="2601591" cy="584775"/>
          </a:xfrm>
          <a:prstGeom prst="rect">
            <a:avLst/>
          </a:prstGeom>
          <a:noFill/>
        </p:spPr>
        <p:txBody>
          <a:bodyPr wrap="square" rtlCol="0">
            <a:spAutoFit/>
          </a:bodyPr>
          <a:lstStyle/>
          <a:p>
            <a:pPr algn="ctr"/>
            <a:r>
              <a:rPr lang="zh-CN" altLang="en-US" sz="3200" dirty="0" smtClean="0">
                <a:solidFill>
                  <a:srgbClr val="C00000"/>
                </a:solidFill>
                <a:latin typeface="黑体" panose="02010609060101010101" charset="-122"/>
                <a:ea typeface="黑体" panose="02010609060101010101" charset="-122"/>
              </a:rPr>
              <a:t>平型关大捷</a:t>
            </a:r>
            <a:endParaRPr lang="zh-CN" altLang="en-US" sz="3200" dirty="0">
              <a:solidFill>
                <a:srgbClr val="C00000"/>
              </a:solidFill>
              <a:latin typeface="黑体" panose="02010609060101010101" charset="-122"/>
              <a:ea typeface="黑体" panose="02010609060101010101" charset="-122"/>
            </a:endParaRPr>
          </a:p>
        </p:txBody>
      </p:sp>
      <p:sp>
        <p:nvSpPr>
          <p:cNvPr id="20" name="矩形 19"/>
          <p:cNvSpPr/>
          <p:nvPr/>
        </p:nvSpPr>
        <p:spPr>
          <a:xfrm>
            <a:off x="1607515" y="4815445"/>
            <a:ext cx="2146742" cy="369332"/>
          </a:xfrm>
          <a:prstGeom prst="rect">
            <a:avLst/>
          </a:prstGeom>
        </p:spPr>
        <p:txBody>
          <a:bodyPr wrap="none">
            <a:spAutoFit/>
          </a:bodyPr>
          <a:lstStyle/>
          <a:p>
            <a:r>
              <a:rPr lang="en-US" altLang="zh-CN" b="1" dirty="0">
                <a:latin typeface="仿宋" panose="02010609060101010101" pitchFamily="49" charset="-122"/>
                <a:ea typeface="仿宋" panose="02010609060101010101" pitchFamily="49" charset="-122"/>
              </a:rPr>
              <a:t>115</a:t>
            </a:r>
            <a:r>
              <a:rPr lang="zh-CN" altLang="en-US" b="1" dirty="0">
                <a:latin typeface="仿宋" panose="02010609060101010101" pitchFamily="49" charset="-122"/>
                <a:ea typeface="仿宋" panose="02010609060101010101" pitchFamily="49" charset="-122"/>
              </a:rPr>
              <a:t>师战士伏击日军</a:t>
            </a:r>
          </a:p>
        </p:txBody>
      </p:sp>
      <p:sp>
        <p:nvSpPr>
          <p:cNvPr id="38" name="矩形 37"/>
          <p:cNvSpPr/>
          <p:nvPr/>
        </p:nvSpPr>
        <p:spPr>
          <a:xfrm>
            <a:off x="4583254" y="4815445"/>
            <a:ext cx="2973891" cy="369332"/>
          </a:xfrm>
          <a:prstGeom prst="rect">
            <a:avLst/>
          </a:prstGeom>
        </p:spPr>
        <p:txBody>
          <a:bodyPr wrap="none">
            <a:spAutoFit/>
          </a:bodyPr>
          <a:lstStyle/>
          <a:p>
            <a:r>
              <a:rPr lang="zh-CN" altLang="en-US" b="1" dirty="0" smtClean="0">
                <a:latin typeface="仿宋" panose="02010609060101010101" pitchFamily="49" charset="-122"/>
                <a:ea typeface="仿宋" panose="02010609060101010101" pitchFamily="49" charset="-122"/>
              </a:rPr>
              <a:t>八路军</a:t>
            </a:r>
            <a:r>
              <a:rPr lang="zh-CN" altLang="en-US" b="1" dirty="0">
                <a:latin typeface="仿宋" panose="02010609060101010101" pitchFamily="49" charset="-122"/>
                <a:ea typeface="仿宋" panose="02010609060101010101" pitchFamily="49" charset="-122"/>
              </a:rPr>
              <a:t>伏击的</a:t>
            </a:r>
            <a:r>
              <a:rPr lang="zh-CN" altLang="en-US" b="1" dirty="0" smtClean="0">
                <a:latin typeface="仿宋" panose="02010609060101010101" pitchFamily="49" charset="-122"/>
                <a:ea typeface="仿宋" panose="02010609060101010101" pitchFamily="49" charset="-122"/>
              </a:rPr>
              <a:t>主战场</a:t>
            </a:r>
            <a:r>
              <a:rPr lang="en-US" altLang="zh-CN" b="1" dirty="0" smtClean="0">
                <a:latin typeface="仿宋" panose="02010609060101010101" pitchFamily="49" charset="-122"/>
                <a:ea typeface="仿宋" panose="02010609060101010101" pitchFamily="49" charset="-122"/>
              </a:rPr>
              <a:t>—</a:t>
            </a:r>
            <a:r>
              <a:rPr lang="zh-CN" altLang="en-US" b="1" dirty="0" smtClean="0">
                <a:latin typeface="仿宋" panose="02010609060101010101" pitchFamily="49" charset="-122"/>
                <a:ea typeface="仿宋" panose="02010609060101010101" pitchFamily="49" charset="-122"/>
              </a:rPr>
              <a:t>乔</a:t>
            </a:r>
            <a:r>
              <a:rPr lang="zh-CN" altLang="en-US" b="1" dirty="0">
                <a:latin typeface="仿宋" panose="02010609060101010101" pitchFamily="49" charset="-122"/>
                <a:ea typeface="仿宋" panose="02010609060101010101" pitchFamily="49" charset="-122"/>
              </a:rPr>
              <a:t>沟</a:t>
            </a:r>
          </a:p>
        </p:txBody>
      </p:sp>
      <p:sp>
        <p:nvSpPr>
          <p:cNvPr id="21" name="矩形 20"/>
          <p:cNvSpPr/>
          <p:nvPr/>
        </p:nvSpPr>
        <p:spPr>
          <a:xfrm>
            <a:off x="8852615" y="4815445"/>
            <a:ext cx="1338828" cy="369332"/>
          </a:xfrm>
          <a:prstGeom prst="rect">
            <a:avLst/>
          </a:prstGeom>
        </p:spPr>
        <p:txBody>
          <a:bodyPr wrap="none">
            <a:spAutoFit/>
          </a:bodyPr>
          <a:lstStyle/>
          <a:p>
            <a:r>
              <a:rPr lang="zh-CN" altLang="en-US" b="1" dirty="0">
                <a:latin typeface="仿宋" panose="02010609060101010101" pitchFamily="49" charset="-122"/>
                <a:ea typeface="仿宋" panose="02010609060101010101" pitchFamily="49" charset="-122"/>
              </a:rPr>
              <a:t>平型关关口</a:t>
            </a:r>
          </a:p>
        </p:txBody>
      </p:sp>
      <p:sp>
        <p:nvSpPr>
          <p:cNvPr id="40" name="矩形 39"/>
          <p:cNvSpPr/>
          <p:nvPr/>
        </p:nvSpPr>
        <p:spPr>
          <a:xfrm>
            <a:off x="456210" y="5318659"/>
            <a:ext cx="11279580" cy="943528"/>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a:p>
        </p:txBody>
      </p:sp>
      <p:sp>
        <p:nvSpPr>
          <p:cNvPr id="39" name="矩形 38"/>
          <p:cNvSpPr/>
          <p:nvPr/>
        </p:nvSpPr>
        <p:spPr>
          <a:xfrm>
            <a:off x="505197" y="5318659"/>
            <a:ext cx="11181607" cy="943528"/>
          </a:xfrm>
          <a:prstGeom prst="rect">
            <a:avLst/>
          </a:prstGeom>
        </p:spPr>
        <p:txBody>
          <a:bodyPr wrap="square">
            <a:spAutoFit/>
          </a:bodyPr>
          <a:lstStyle/>
          <a:p>
            <a:pPr algn="just">
              <a:lnSpc>
                <a:spcPct val="150000"/>
              </a:lnSpc>
            </a:pPr>
            <a:r>
              <a:rPr lang="en-US" altLang="zh-CN" sz="2000" b="1" dirty="0">
                <a:latin typeface="仿宋" panose="02010609060101010101" pitchFamily="49" charset="-122"/>
                <a:ea typeface="仿宋" panose="02010609060101010101" pitchFamily="49" charset="-122"/>
              </a:rPr>
              <a:t>1937</a:t>
            </a:r>
            <a:r>
              <a:rPr lang="zh-CN" altLang="en-US" sz="2000" b="1" dirty="0">
                <a:latin typeface="仿宋" panose="02010609060101010101" pitchFamily="49" charset="-122"/>
                <a:ea typeface="仿宋" panose="02010609060101010101" pitchFamily="49" charset="-122"/>
              </a:rPr>
              <a:t>年</a:t>
            </a:r>
            <a:r>
              <a:rPr lang="en-US" altLang="zh-CN" sz="2000" b="1" dirty="0">
                <a:latin typeface="仿宋" panose="02010609060101010101" pitchFamily="49" charset="-122"/>
                <a:ea typeface="仿宋" panose="02010609060101010101" pitchFamily="49" charset="-122"/>
              </a:rPr>
              <a:t>9</a:t>
            </a:r>
            <a:r>
              <a:rPr lang="zh-CN" altLang="en-US" sz="2000" b="1" dirty="0">
                <a:latin typeface="仿宋" panose="02010609060101010101" pitchFamily="49" charset="-122"/>
                <a:ea typeface="仿宋" panose="02010609060101010101" pitchFamily="49" charset="-122"/>
              </a:rPr>
              <a:t>月</a:t>
            </a:r>
            <a:r>
              <a:rPr lang="en-US" altLang="zh-CN" sz="2000" b="1" dirty="0">
                <a:latin typeface="仿宋" panose="02010609060101010101" pitchFamily="49" charset="-122"/>
                <a:ea typeface="仿宋" panose="02010609060101010101" pitchFamily="49" charset="-122"/>
              </a:rPr>
              <a:t>23</a:t>
            </a:r>
            <a:r>
              <a:rPr lang="zh-CN" altLang="en-US" sz="2000" b="1" dirty="0">
                <a:latin typeface="仿宋" panose="02010609060101010101" pitchFamily="49" charset="-122"/>
                <a:ea typeface="仿宋" panose="02010609060101010101" pitchFamily="49" charset="-122"/>
              </a:rPr>
              <a:t>日，八路军</a:t>
            </a:r>
            <a:r>
              <a:rPr lang="en-US" altLang="zh-CN" sz="2000" b="1" dirty="0">
                <a:latin typeface="仿宋" panose="02010609060101010101" pitchFamily="49" charset="-122"/>
                <a:ea typeface="仿宋" panose="02010609060101010101" pitchFamily="49" charset="-122"/>
              </a:rPr>
              <a:t>115</a:t>
            </a:r>
            <a:r>
              <a:rPr lang="zh-CN" altLang="en-US" sz="2000" b="1" dirty="0" smtClean="0">
                <a:latin typeface="仿宋" panose="02010609060101010101" pitchFamily="49" charset="-122"/>
                <a:ea typeface="仿宋" panose="02010609060101010101" pitchFamily="49" charset="-122"/>
              </a:rPr>
              <a:t>师分别</a:t>
            </a:r>
            <a:r>
              <a:rPr lang="zh-CN" altLang="en-US" sz="2000" b="1" dirty="0">
                <a:latin typeface="仿宋" panose="02010609060101010101" pitchFamily="49" charset="-122"/>
                <a:ea typeface="仿宋" panose="02010609060101010101" pitchFamily="49" charset="-122"/>
              </a:rPr>
              <a:t>召开了旅团以上领导作战会议和连以上干部动员大会，最终完成了平型关战斗的战略部署和战斗动员工作。</a:t>
            </a:r>
          </a:p>
        </p:txBody>
      </p:sp>
      <p:pic>
        <p:nvPicPr>
          <p:cNvPr id="41" name="图片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43817" y="323946"/>
            <a:ext cx="1170880" cy="3512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350025" y="226169"/>
            <a:ext cx="7013571" cy="546818"/>
          </a:xfrm>
          <a:prstGeom prst="rect">
            <a:avLst/>
          </a:prstGeom>
          <a:solidFill>
            <a:srgbClr val="C00000"/>
          </a:solidFill>
          <a:ln w="28575" cap="flat"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04" tIns="45702" rIns="91404" bIns="45702" numCol="1" rtlCol="0" anchor="ctr" anchorCtr="0" compatLnSpc="1"/>
          <a:lstStyle/>
          <a:p>
            <a:pPr lvl="0" fontAlgn="base">
              <a:spcBef>
                <a:spcPct val="0"/>
              </a:spcBef>
              <a:spcAft>
                <a:spcPct val="0"/>
              </a:spcAft>
              <a:defRPr/>
            </a:pPr>
            <a:r>
              <a:rPr lang="zh-CN" altLang="en-US" sz="2400" b="1" kern="0" dirty="0" smtClean="0">
                <a:solidFill>
                  <a:srgbClr val="FFFFFF"/>
                </a:solidFill>
                <a:latin typeface="黑体" panose="02010609060101010101" charset="-122"/>
                <a:ea typeface="黑体" panose="02010609060101010101" charset="-122"/>
                <a:cs typeface="思源黑体 CN Regular" panose="020B0500000000000000" charset="-122"/>
              </a:rPr>
              <a:t>一、从</a:t>
            </a:r>
            <a:r>
              <a:rPr lang="zh-CN" altLang="en-US" sz="2400" b="1" kern="0" dirty="0">
                <a:solidFill>
                  <a:srgbClr val="FFFFFF"/>
                </a:solidFill>
                <a:latin typeface="黑体" panose="02010609060101010101" charset="-122"/>
                <a:ea typeface="黑体" panose="02010609060101010101" charset="-122"/>
                <a:cs typeface="思源黑体 CN Regular" panose="020B0500000000000000" charset="-122"/>
              </a:rPr>
              <a:t>平型关到狼牙山</a:t>
            </a:r>
            <a:r>
              <a:rPr lang="zh-CN" altLang="en-US" sz="2400" b="1" kern="0" dirty="0" smtClean="0">
                <a:solidFill>
                  <a:srgbClr val="FFFFFF"/>
                </a:solidFill>
                <a:latin typeface="黑体" panose="02010609060101010101" charset="-122"/>
                <a:ea typeface="黑体" panose="02010609060101010101" charset="-122"/>
                <a:cs typeface="思源黑体 CN Regular" panose="020B0500000000000000" charset="-122"/>
              </a:rPr>
              <a:t>：抗日战争</a:t>
            </a:r>
            <a:r>
              <a:rPr lang="zh-CN" altLang="en-US" sz="2400" b="1" kern="0" dirty="0">
                <a:solidFill>
                  <a:srgbClr val="FFFFFF"/>
                </a:solidFill>
                <a:latin typeface="黑体" panose="02010609060101010101" charset="-122"/>
                <a:ea typeface="黑体" panose="02010609060101010101" charset="-122"/>
                <a:cs typeface="思源黑体 CN Regular" panose="020B0500000000000000" charset="-122"/>
              </a:rPr>
              <a:t>的伟大丰碑</a:t>
            </a:r>
          </a:p>
        </p:txBody>
      </p:sp>
      <p:sp>
        <p:nvSpPr>
          <p:cNvPr id="2" name="圆角矩形 1"/>
          <p:cNvSpPr/>
          <p:nvPr/>
        </p:nvSpPr>
        <p:spPr>
          <a:xfrm>
            <a:off x="283029" y="6495803"/>
            <a:ext cx="11625943" cy="213755"/>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1171392" y="1957944"/>
            <a:ext cx="9849216" cy="3854834"/>
            <a:chOff x="1025716" y="2100444"/>
            <a:chExt cx="9849216" cy="3854834"/>
          </a:xfrm>
        </p:grpSpPr>
        <p:grpSp>
          <p:nvGrpSpPr>
            <p:cNvPr id="8" name="组合 7"/>
            <p:cNvGrpSpPr/>
            <p:nvPr/>
          </p:nvGrpSpPr>
          <p:grpSpPr>
            <a:xfrm>
              <a:off x="1025716" y="2100444"/>
              <a:ext cx="9713069" cy="3077198"/>
              <a:chOff x="-33093" y="2100444"/>
              <a:chExt cx="9713069" cy="3077198"/>
            </a:xfrm>
          </p:grpSpPr>
          <p:sp>
            <p:nvSpPr>
              <p:cNvPr id="40" name="矩形 39"/>
              <p:cNvSpPr/>
              <p:nvPr/>
            </p:nvSpPr>
            <p:spPr>
              <a:xfrm>
                <a:off x="-33093" y="2100445"/>
                <a:ext cx="6540783" cy="3077197"/>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a:p>
            </p:txBody>
          </p:sp>
          <p:sp>
            <p:nvSpPr>
              <p:cNvPr id="39" name="矩形 38"/>
              <p:cNvSpPr/>
              <p:nvPr/>
            </p:nvSpPr>
            <p:spPr>
              <a:xfrm>
                <a:off x="183043" y="2372672"/>
                <a:ext cx="6110890" cy="2552174"/>
              </a:xfrm>
              <a:prstGeom prst="rect">
                <a:avLst/>
              </a:prstGeom>
            </p:spPr>
            <p:txBody>
              <a:bodyPr wrap="square">
                <a:spAutoFit/>
              </a:bodyPr>
              <a:lstStyle/>
              <a:p>
                <a:pPr algn="just">
                  <a:lnSpc>
                    <a:spcPct val="150000"/>
                  </a:lnSpc>
                </a:pPr>
                <a:r>
                  <a:rPr lang="en-US" altLang="zh-CN" sz="2200" b="1" dirty="0" smtClean="0">
                    <a:latin typeface="仿宋" panose="02010609060101010101" pitchFamily="49" charset="-122"/>
                    <a:ea typeface="仿宋" panose="02010609060101010101" pitchFamily="49" charset="-122"/>
                  </a:rPr>
                  <a:t>1937</a:t>
                </a:r>
                <a:r>
                  <a:rPr lang="zh-CN" altLang="en-US" sz="2200" b="1" dirty="0" smtClean="0">
                    <a:latin typeface="仿宋" panose="02010609060101010101" pitchFamily="49" charset="-122"/>
                    <a:ea typeface="仿宋" panose="02010609060101010101" pitchFamily="49" charset="-122"/>
                  </a:rPr>
                  <a:t>年</a:t>
                </a:r>
                <a:r>
                  <a:rPr lang="en-US" altLang="zh-CN" sz="2200" b="1" dirty="0" smtClean="0">
                    <a:latin typeface="仿宋" panose="02010609060101010101" pitchFamily="49" charset="-122"/>
                    <a:ea typeface="仿宋" panose="02010609060101010101" pitchFamily="49" charset="-122"/>
                  </a:rPr>
                  <a:t>9</a:t>
                </a:r>
                <a:r>
                  <a:rPr lang="zh-CN" altLang="en-US" sz="2200" b="1" dirty="0" smtClean="0">
                    <a:latin typeface="仿宋" panose="02010609060101010101" pitchFamily="49" charset="-122"/>
                    <a:ea typeface="仿宋" panose="02010609060101010101" pitchFamily="49" charset="-122"/>
                  </a:rPr>
                  <a:t>月</a:t>
                </a:r>
                <a:r>
                  <a:rPr lang="en-US" altLang="zh-CN" sz="2200" b="1" dirty="0" smtClean="0">
                    <a:latin typeface="仿宋" panose="02010609060101010101" pitchFamily="49" charset="-122"/>
                    <a:ea typeface="仿宋" panose="02010609060101010101" pitchFamily="49" charset="-122"/>
                  </a:rPr>
                  <a:t>25</a:t>
                </a:r>
                <a:r>
                  <a:rPr lang="zh-CN" altLang="en-US" sz="2200" b="1" dirty="0">
                    <a:latin typeface="仿宋" panose="02010609060101010101" pitchFamily="49" charset="-122"/>
                    <a:ea typeface="仿宋" panose="02010609060101010101" pitchFamily="49" charset="-122"/>
                  </a:rPr>
                  <a:t>日晨，日军第</a:t>
                </a:r>
                <a:r>
                  <a:rPr lang="en-US" altLang="zh-CN" sz="2200" b="1" dirty="0">
                    <a:latin typeface="仿宋" panose="02010609060101010101" pitchFamily="49" charset="-122"/>
                    <a:ea typeface="仿宋" panose="02010609060101010101" pitchFamily="49" charset="-122"/>
                  </a:rPr>
                  <a:t>5</a:t>
                </a:r>
                <a:r>
                  <a:rPr lang="zh-CN" altLang="en-US" sz="2200" b="1" dirty="0">
                    <a:latin typeface="仿宋" panose="02010609060101010101" pitchFamily="49" charset="-122"/>
                    <a:ea typeface="仿宋" panose="02010609060101010101" pitchFamily="49" charset="-122"/>
                  </a:rPr>
                  <a:t>师团第</a:t>
                </a:r>
                <a:r>
                  <a:rPr lang="en-US" altLang="zh-CN" sz="2200" b="1" dirty="0">
                    <a:latin typeface="仿宋" panose="02010609060101010101" pitchFamily="49" charset="-122"/>
                    <a:ea typeface="仿宋" panose="02010609060101010101" pitchFamily="49" charset="-122"/>
                  </a:rPr>
                  <a:t>21</a:t>
                </a:r>
                <a:r>
                  <a:rPr lang="zh-CN" altLang="en-US" sz="2200" b="1" dirty="0">
                    <a:latin typeface="仿宋" panose="02010609060101010101" pitchFamily="49" charset="-122"/>
                    <a:ea typeface="仿宋" panose="02010609060101010101" pitchFamily="49" charset="-122"/>
                  </a:rPr>
                  <a:t>旅团一部和大批辎重车辆，沿灵丘至平型关公路西进。</a:t>
                </a:r>
                <a:r>
                  <a:rPr lang="en-US" altLang="zh-CN" sz="2200" b="1" dirty="0">
                    <a:latin typeface="仿宋" panose="02010609060101010101" pitchFamily="49" charset="-122"/>
                    <a:ea typeface="仿宋" panose="02010609060101010101" pitchFamily="49" charset="-122"/>
                  </a:rPr>
                  <a:t>7</a:t>
                </a:r>
                <a:r>
                  <a:rPr lang="zh-CN" altLang="en-US" sz="2200" b="1" dirty="0">
                    <a:latin typeface="仿宋" panose="02010609060101010101" pitchFamily="49" charset="-122"/>
                    <a:ea typeface="仿宋" panose="02010609060101010101" pitchFamily="49" charset="-122"/>
                  </a:rPr>
                  <a:t>时许</a:t>
                </a:r>
                <a:r>
                  <a:rPr lang="zh-CN" altLang="en-US" sz="2200" b="1" dirty="0" smtClean="0">
                    <a:latin typeface="仿宋" panose="02010609060101010101" pitchFamily="49" charset="-122"/>
                    <a:ea typeface="仿宋" panose="02010609060101010101" pitchFamily="49" charset="-122"/>
                  </a:rPr>
                  <a:t>，日军全部</a:t>
                </a:r>
                <a:r>
                  <a:rPr lang="zh-CN" altLang="en-US" sz="2200" b="1" dirty="0">
                    <a:latin typeface="仿宋" panose="02010609060101010101" pitchFamily="49" charset="-122"/>
                    <a:ea typeface="仿宋" panose="02010609060101010101" pitchFamily="49" charset="-122"/>
                  </a:rPr>
                  <a:t>进入第</a:t>
                </a:r>
                <a:r>
                  <a:rPr lang="en-US" altLang="zh-CN" sz="2200" b="1" dirty="0">
                    <a:latin typeface="仿宋" panose="02010609060101010101" pitchFamily="49" charset="-122"/>
                    <a:ea typeface="仿宋" panose="02010609060101010101" pitchFamily="49" charset="-122"/>
                  </a:rPr>
                  <a:t>115</a:t>
                </a:r>
                <a:r>
                  <a:rPr lang="zh-CN" altLang="en-US" sz="2200" b="1" dirty="0">
                    <a:latin typeface="仿宋" panose="02010609060101010101" pitchFamily="49" charset="-122"/>
                    <a:ea typeface="仿宋" panose="02010609060101010101" pitchFamily="49" charset="-122"/>
                  </a:rPr>
                  <a:t>师设伏地域，第</a:t>
                </a:r>
                <a:r>
                  <a:rPr lang="en-US" altLang="zh-CN" sz="2200" b="1" dirty="0">
                    <a:latin typeface="仿宋" panose="02010609060101010101" pitchFamily="49" charset="-122"/>
                    <a:ea typeface="仿宋" panose="02010609060101010101" pitchFamily="49" charset="-122"/>
                  </a:rPr>
                  <a:t>115</a:t>
                </a:r>
                <a:r>
                  <a:rPr lang="zh-CN" altLang="en-US" sz="2200" b="1" dirty="0">
                    <a:latin typeface="仿宋" panose="02010609060101010101" pitchFamily="49" charset="-122"/>
                    <a:ea typeface="仿宋" panose="02010609060101010101" pitchFamily="49" charset="-122"/>
                  </a:rPr>
                  <a:t>师立即抓住有利战机，突然发起攻击，乘势将日军压迫于平型关附近的山谷之中。</a:t>
                </a: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7695" y="2100444"/>
                <a:ext cx="2602281" cy="3077197"/>
              </a:xfrm>
              <a:prstGeom prst="rect">
                <a:avLst/>
              </a:prstGeom>
            </p:spPr>
          </p:pic>
        </p:grpSp>
        <p:sp>
          <p:nvSpPr>
            <p:cNvPr id="9" name="矩形 8"/>
            <p:cNvSpPr/>
            <p:nvPr/>
          </p:nvSpPr>
          <p:spPr>
            <a:xfrm>
              <a:off x="8014854" y="5096901"/>
              <a:ext cx="2860078" cy="858377"/>
            </a:xfrm>
            <a:prstGeom prst="rect">
              <a:avLst/>
            </a:prstGeom>
          </p:spPr>
          <p:txBody>
            <a:bodyPr wrap="none">
              <a:spAutoFit/>
            </a:bodyPr>
            <a:lstStyle/>
            <a:p>
              <a:pPr algn="ctr">
                <a:lnSpc>
                  <a:spcPct val="150000"/>
                </a:lnSpc>
              </a:pPr>
              <a:r>
                <a:rPr lang="en-US" altLang="zh-CN" b="1" dirty="0">
                  <a:latin typeface="仿宋" panose="02010609060101010101" pitchFamily="49" charset="-122"/>
                  <a:ea typeface="仿宋" panose="02010609060101010101" pitchFamily="49" charset="-122"/>
                </a:rPr>
                <a:t>115</a:t>
              </a:r>
              <a:r>
                <a:rPr lang="zh-CN" altLang="en-US" b="1" dirty="0">
                  <a:latin typeface="仿宋" panose="02010609060101010101" pitchFamily="49" charset="-122"/>
                  <a:ea typeface="仿宋" panose="02010609060101010101" pitchFamily="49" charset="-122"/>
                </a:rPr>
                <a:t>师独立团向灵丘以东</a:t>
              </a:r>
              <a:r>
                <a:rPr lang="zh-CN" altLang="en-US" b="1" dirty="0" smtClean="0">
                  <a:latin typeface="仿宋" panose="02010609060101010101" pitchFamily="49" charset="-122"/>
                  <a:ea typeface="仿宋" panose="02010609060101010101" pitchFamily="49" charset="-122"/>
                </a:rPr>
                <a:t>的</a:t>
              </a:r>
              <a:endParaRPr lang="en-US" altLang="zh-CN" b="1" dirty="0" smtClean="0">
                <a:latin typeface="仿宋" panose="02010609060101010101" pitchFamily="49" charset="-122"/>
                <a:ea typeface="仿宋" panose="02010609060101010101" pitchFamily="49" charset="-122"/>
              </a:endParaRPr>
            </a:p>
            <a:p>
              <a:pPr algn="ctr">
                <a:lnSpc>
                  <a:spcPct val="150000"/>
                </a:lnSpc>
              </a:pPr>
              <a:r>
                <a:rPr lang="zh-CN" altLang="en-US" b="1" dirty="0" smtClean="0">
                  <a:latin typeface="仿宋" panose="02010609060101010101" pitchFamily="49" charset="-122"/>
                  <a:ea typeface="仿宋" panose="02010609060101010101" pitchFamily="49" charset="-122"/>
                </a:rPr>
                <a:t>腰</a:t>
              </a:r>
              <a:r>
                <a:rPr lang="zh-CN" altLang="en-US" b="1" dirty="0">
                  <a:latin typeface="仿宋" panose="02010609060101010101" pitchFamily="49" charset="-122"/>
                  <a:ea typeface="仿宋" panose="02010609060101010101" pitchFamily="49" charset="-122"/>
                </a:rPr>
                <a:t>站地区开进</a:t>
              </a:r>
            </a:p>
          </p:txBody>
        </p:sp>
      </p:grpSp>
      <p:pic>
        <p:nvPicPr>
          <p:cNvPr id="22" name="图片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43817" y="323946"/>
            <a:ext cx="1170880" cy="3512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YTdmMjI0N2Q5MzliN2U5MjE0NGIwZTVjOGEzZDdmMmMifQ=="/>
</p:tagLst>
</file>

<file path=ppt/tags/tag10.xml><?xml version="1.0" encoding="utf-8"?>
<p:tagLst xmlns:a="http://schemas.openxmlformats.org/drawingml/2006/main" xmlns:r="http://schemas.openxmlformats.org/officeDocument/2006/relationships" xmlns:p="http://schemas.openxmlformats.org/presentationml/2006/main">
  <p:tag name="KSO_WM_DIAGRAM_VIRTUALLY_FRAME" val="{&quot;height&quot;:313.87,&quot;left&quot;:71.45448818897638,&quot;top&quot;:127.63637795275591,&quot;width&quot;:817.0910236220473}"/>
</p:tagLst>
</file>

<file path=ppt/tags/tag11.xml><?xml version="1.0" encoding="utf-8"?>
<p:tagLst xmlns:a="http://schemas.openxmlformats.org/drawingml/2006/main" xmlns:r="http://schemas.openxmlformats.org/officeDocument/2006/relationships" xmlns:p="http://schemas.openxmlformats.org/presentationml/2006/main">
  <p:tag name="KSO_WM_DIAGRAM_VIRTUALLY_FRAME" val="{&quot;height&quot;:313.87,&quot;left&quot;:71.45448818897638,&quot;top&quot;:127.63637795275591,&quot;width&quot;:817.0910236220473}"/>
</p:tagLst>
</file>

<file path=ppt/tags/tag12.xml><?xml version="1.0" encoding="utf-8"?>
<p:tagLst xmlns:a="http://schemas.openxmlformats.org/drawingml/2006/main" xmlns:r="http://schemas.openxmlformats.org/officeDocument/2006/relationships" xmlns:p="http://schemas.openxmlformats.org/presentationml/2006/main">
  <p:tag name="KSO_WM_DIAGRAM_VIRTUALLY_FRAME" val="{&quot;height&quot;:313.87,&quot;left&quot;:71.45448818897638,&quot;top&quot;:127.63637795275591,&quot;width&quot;:817.0910236220473}"/>
</p:tagLst>
</file>

<file path=ppt/tags/tag13.xml><?xml version="1.0" encoding="utf-8"?>
<p:tagLst xmlns:a="http://schemas.openxmlformats.org/drawingml/2006/main" xmlns:r="http://schemas.openxmlformats.org/officeDocument/2006/relationships" xmlns:p="http://schemas.openxmlformats.org/presentationml/2006/main">
  <p:tag name="KSO_WM_DIAGRAM_VIRTUALLY_FRAME" val="{&quot;height&quot;:313.87,&quot;left&quot;:71.45448818897638,&quot;top&quot;:127.63637795275591,&quot;width&quot;:817.0910236220473}"/>
</p:tagLst>
</file>

<file path=ppt/tags/tag14.xml><?xml version="1.0" encoding="utf-8"?>
<p:tagLst xmlns:a="http://schemas.openxmlformats.org/drawingml/2006/main" xmlns:r="http://schemas.openxmlformats.org/officeDocument/2006/relationships" xmlns:p="http://schemas.openxmlformats.org/presentationml/2006/main">
  <p:tag name="KSO_WM_DIAGRAM_VIRTUALLY_FRAME" val="{&quot;height&quot;:313.87,&quot;left&quot;:71.45448818897638,&quot;top&quot;:127.63637795275591,&quot;width&quot;:817.0910236220473}"/>
</p:tagLst>
</file>

<file path=ppt/tags/tag15.xml><?xml version="1.0" encoding="utf-8"?>
<p:tagLst xmlns:a="http://schemas.openxmlformats.org/drawingml/2006/main" xmlns:r="http://schemas.openxmlformats.org/officeDocument/2006/relationships" xmlns:p="http://schemas.openxmlformats.org/presentationml/2006/main">
  <p:tag name="KSO_WM_DIAGRAM_VIRTUALLY_FRAME" val="{&quot;height&quot;:313.87,&quot;left&quot;:71.45448818897638,&quot;top&quot;:127.63637795275591,&quot;width&quot;:817.0910236220473}"/>
</p:tagLst>
</file>

<file path=ppt/tags/tag16.xml><?xml version="1.0" encoding="utf-8"?>
<p:tagLst xmlns:a="http://schemas.openxmlformats.org/drawingml/2006/main" xmlns:r="http://schemas.openxmlformats.org/officeDocument/2006/relationships" xmlns:p="http://schemas.openxmlformats.org/presentationml/2006/main">
  <p:tag name="KSO_WM_DIAGRAM_VIRTUALLY_FRAME" val="{&quot;height&quot;:313.87,&quot;left&quot;:71.45448818897638,&quot;top&quot;:127.63637795275591,&quot;width&quot;:817.0910236220473}"/>
</p:tagLst>
</file>

<file path=ppt/tags/tag17.xml><?xml version="1.0" encoding="utf-8"?>
<p:tagLst xmlns:a="http://schemas.openxmlformats.org/drawingml/2006/main" xmlns:r="http://schemas.openxmlformats.org/officeDocument/2006/relationships" xmlns:p="http://schemas.openxmlformats.org/presentationml/2006/main">
  <p:tag name="KSO_WM_DIAGRAM_VIRTUALLY_FRAME" val="{&quot;height&quot;:313.87,&quot;left&quot;:71.45448818897638,&quot;top&quot;:127.63637795275591,&quot;width&quot;:817.0910236220473}"/>
</p:tagLst>
</file>

<file path=ppt/tags/tag2.xml><?xml version="1.0" encoding="utf-8"?>
<p:tagLst xmlns:a="http://schemas.openxmlformats.org/drawingml/2006/main" xmlns:r="http://schemas.openxmlformats.org/officeDocument/2006/relationships" xmlns:p="http://schemas.openxmlformats.org/presentationml/2006/main">
  <p:tag name="KSO_WM_DIAGRAM_VIRTUALLY_FRAME" val="{&quot;height&quot;:313.87,&quot;left&quot;:71.45448818897638,&quot;top&quot;:127.63637795275591,&quot;width&quot;:817.0910236220473}"/>
</p:tagLst>
</file>

<file path=ppt/tags/tag3.xml><?xml version="1.0" encoding="utf-8"?>
<p:tagLst xmlns:a="http://schemas.openxmlformats.org/drawingml/2006/main" xmlns:r="http://schemas.openxmlformats.org/officeDocument/2006/relationships" xmlns:p="http://schemas.openxmlformats.org/presentationml/2006/main">
  <p:tag name="KSO_WM_DIAGRAM_VIRTUALLY_FRAME" val="{&quot;height&quot;:313.87,&quot;left&quot;:71.45448818897638,&quot;top&quot;:127.63637795275591,&quot;width&quot;:817.0910236220473}"/>
</p:tagLst>
</file>

<file path=ppt/tags/tag4.xml><?xml version="1.0" encoding="utf-8"?>
<p:tagLst xmlns:a="http://schemas.openxmlformats.org/drawingml/2006/main" xmlns:r="http://schemas.openxmlformats.org/officeDocument/2006/relationships" xmlns:p="http://schemas.openxmlformats.org/presentationml/2006/main">
  <p:tag name="KSO_WM_DIAGRAM_VIRTUALLY_FRAME" val="{&quot;height&quot;:313.87,&quot;left&quot;:71.45448818897638,&quot;top&quot;:127.63637795275591,&quot;width&quot;:817.0910236220473}"/>
</p:tagLst>
</file>

<file path=ppt/tags/tag5.xml><?xml version="1.0" encoding="utf-8"?>
<p:tagLst xmlns:a="http://schemas.openxmlformats.org/drawingml/2006/main" xmlns:r="http://schemas.openxmlformats.org/officeDocument/2006/relationships" xmlns:p="http://schemas.openxmlformats.org/presentationml/2006/main">
  <p:tag name="KSO_WM_DIAGRAM_VIRTUALLY_FRAME" val="{&quot;height&quot;:313.87,&quot;left&quot;:71.45448818897638,&quot;top&quot;:127.63637795275591,&quot;width&quot;:817.0910236220473}"/>
</p:tagLst>
</file>

<file path=ppt/tags/tag6.xml><?xml version="1.0" encoding="utf-8"?>
<p:tagLst xmlns:a="http://schemas.openxmlformats.org/drawingml/2006/main" xmlns:r="http://schemas.openxmlformats.org/officeDocument/2006/relationships" xmlns:p="http://schemas.openxmlformats.org/presentationml/2006/main">
  <p:tag name="KSO_WM_DIAGRAM_VIRTUALLY_FRAME" val="{&quot;height&quot;:313.87,&quot;left&quot;:71.45448818897638,&quot;top&quot;:127.63637795275591,&quot;width&quot;:817.0910236220473}"/>
</p:tagLst>
</file>

<file path=ppt/tags/tag7.xml><?xml version="1.0" encoding="utf-8"?>
<p:tagLst xmlns:a="http://schemas.openxmlformats.org/drawingml/2006/main" xmlns:r="http://schemas.openxmlformats.org/officeDocument/2006/relationships" xmlns:p="http://schemas.openxmlformats.org/presentationml/2006/main">
  <p:tag name="KSO_WM_DIAGRAM_VIRTUALLY_FRAME" val="{&quot;height&quot;:313.87,&quot;left&quot;:71.45448818897638,&quot;top&quot;:127.63637795275591,&quot;width&quot;:817.0910236220473}"/>
</p:tagLst>
</file>

<file path=ppt/tags/tag8.xml><?xml version="1.0" encoding="utf-8"?>
<p:tagLst xmlns:a="http://schemas.openxmlformats.org/drawingml/2006/main" xmlns:r="http://schemas.openxmlformats.org/officeDocument/2006/relationships" xmlns:p="http://schemas.openxmlformats.org/presentationml/2006/main">
  <p:tag name="KSO_WM_DIAGRAM_VIRTUALLY_FRAME" val="{&quot;height&quot;:313.87,&quot;left&quot;:71.45448818897638,&quot;top&quot;:127.63637795275591,&quot;width&quot;:817.0910236220473}"/>
</p:tagLst>
</file>

<file path=ppt/tags/tag9.xml><?xml version="1.0" encoding="utf-8"?>
<p:tagLst xmlns:a="http://schemas.openxmlformats.org/drawingml/2006/main" xmlns:r="http://schemas.openxmlformats.org/officeDocument/2006/relationships" xmlns:p="http://schemas.openxmlformats.org/presentationml/2006/main">
  <p:tag name="KSO_WM_DIAGRAM_VIRTUALLY_FRAME" val="{&quot;height&quot;:313.87,&quot;left&quot;:71.45448818897638,&quot;top&quot;:127.63637795275591,&quot;width&quot;:817.091023622047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思源黑体 CN Regular"/>
        <a:ea typeface=""/>
        <a:cs typeface=""/>
        <a:font script="Jpan" typeface="ＭＳ Ｐゴシック"/>
        <a:font script="Hang" typeface="맑은 고딕"/>
        <a:font script="Hans" typeface="思源黑体 CN Regular"/>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思源黑体 CN Regular"/>
        <a:ea typeface=""/>
        <a:cs typeface=""/>
        <a:font script="Jpan" typeface="ＭＳ Ｐゴシック"/>
        <a:font script="Hang" typeface="맑은 고딕"/>
        <a:font script="Hans" typeface="思源黑体 CN Regular"/>
        <a:font script="Hant" typeface="新細明體"/>
        <a:font script="Arab" typeface="思源黑体 CN Regular"/>
        <a:font script="Hebr" typeface="思源黑体 CN Regular"/>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思源黑体 CN Regular"/>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思源黑体 CN Regular"/>
        <a:ea typeface=""/>
        <a:cs typeface=""/>
        <a:font script="Jpan" typeface="游ゴシック"/>
        <a:font script="Hang" typeface="맑은 고딕"/>
        <a:font script="Hans" typeface="思源黑体 CN Regular"/>
        <a:font script="Hant" typeface="新細明體"/>
        <a:font script="Arab" typeface="思源黑体 CN Regular"/>
        <a:font script="Hebr" typeface="思源黑体 CN Regular"/>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思源黑体 CN Regular"/>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思源黑体 CN Regular"/>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思源黑体 CN Regular"/>
        <a:ea typeface=""/>
        <a:cs typeface=""/>
        <a:font script="Jpan" typeface="ＭＳ Ｐゴシック"/>
        <a:font script="Hang" typeface="맑은 고딕"/>
        <a:font script="Hans" typeface="思源黑体 CN Regular"/>
        <a:font script="Hant" typeface="新細明體"/>
        <a:font script="Arab" typeface="思源黑体 CN Regular"/>
        <a:font script="Hebr" typeface="思源黑体 CN Regular"/>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思源黑体 CN Regular"/>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1750</Words>
  <Application>Microsoft Office PowerPoint</Application>
  <PresentationFormat>自定义</PresentationFormat>
  <Paragraphs>154</Paragraphs>
  <Slides>27</Slides>
  <Notes>27</Notes>
  <HiddenSlides>0</HiddenSlides>
  <MMClips>0</MMClips>
  <ScaleCrop>false</ScaleCrop>
  <HeadingPairs>
    <vt:vector size="4" baseType="variant">
      <vt:variant>
        <vt:lpstr>主题</vt:lpstr>
      </vt:variant>
      <vt:variant>
        <vt:i4>1</vt:i4>
      </vt:variant>
      <vt:variant>
        <vt:lpstr>幻灯片标题</vt:lpstr>
      </vt:variant>
      <vt:variant>
        <vt:i4>27</vt:i4>
      </vt:variant>
    </vt:vector>
  </HeadingPairs>
  <TitlesOfParts>
    <vt:vector size="28"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32</dc:title>
  <dc:creator>Administrator</dc:creator>
  <cp:lastModifiedBy>DELL</cp:lastModifiedBy>
  <cp:revision>58</cp:revision>
  <dcterms:created xsi:type="dcterms:W3CDTF">2019-09-21T08:45:00Z</dcterms:created>
  <dcterms:modified xsi:type="dcterms:W3CDTF">2025-07-24T08:38:33Z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815EF7C8FFA14CE88F3AD92CE19C6D64_12</vt:lpwstr>
  </property>
  <property fmtid="{D5CDD505-2E9C-101B-9397-08002B2CF9AE}" pid="3" name="KSOProductBuildVer">
    <vt:lpwstr>2052-12.1.0.21915</vt:lpwstr>
  </property>
</Properties>
</file>